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9" r:id="rId1"/>
  </p:sldMasterIdLst>
  <p:notesMasterIdLst>
    <p:notesMasterId r:id="rId19"/>
  </p:notesMasterIdLst>
  <p:sldIdLst>
    <p:sldId id="256" r:id="rId2"/>
    <p:sldId id="288" r:id="rId3"/>
    <p:sldId id="289" r:id="rId4"/>
    <p:sldId id="291" r:id="rId5"/>
    <p:sldId id="292" r:id="rId6"/>
    <p:sldId id="293" r:id="rId7"/>
    <p:sldId id="294" r:id="rId8"/>
    <p:sldId id="295" r:id="rId9"/>
    <p:sldId id="296" r:id="rId10"/>
    <p:sldId id="297" r:id="rId11"/>
    <p:sldId id="298" r:id="rId12"/>
    <p:sldId id="299" r:id="rId13"/>
    <p:sldId id="300" r:id="rId14"/>
    <p:sldId id="301" r:id="rId15"/>
    <p:sldId id="302" r:id="rId16"/>
    <p:sldId id="303" r:id="rId17"/>
    <p:sldId id="304" r:id="rId18"/>
  </p:sldIdLst>
  <p:sldSz cx="9144000" cy="5143500" type="screen16x9"/>
  <p:notesSz cx="6858000" cy="9144000"/>
  <p:embeddedFontLst>
    <p:embeddedFont>
      <p:font typeface="Dosis ExtraLight" pitchFamily="2" charset="77"/>
      <p:regular r:id="rId20"/>
      <p:bold r:id="rId21"/>
    </p:embeddedFont>
    <p:embeddedFont>
      <p:font typeface="Titillium Web Light" pitchFamily="2" charset="77"/>
      <p:regular r:id="rId22"/>
      <p:bold r:id="rId23"/>
      <p:italic r:id="rId24"/>
      <p:boldItalic r:id="rId2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F5A28EFD-C747-4B63-B342-DE6663AAD031}">
  <a:tblStyle styleId="{F5A28EFD-C747-4B63-B342-DE6663AAD031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/>
    <p:restoredTop sz="94650"/>
  </p:normalViewPr>
  <p:slideViewPr>
    <p:cSldViewPr snapToGrid="0" snapToObjects="1">
      <p:cViewPr varScale="1">
        <p:scale>
          <a:sx n="160" d="100"/>
          <a:sy n="160" d="100"/>
        </p:scale>
        <p:origin x="24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font" Target="fonts/font2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6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1.fntdata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5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4.fntdata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3.fntdata"/><Relationship Id="rId27" Type="http://schemas.openxmlformats.org/officeDocument/2006/relationships/viewProps" Target="viewProps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3" name="Google Shape;3833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34" name="Google Shape;3834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bg>
      <p:bgPr>
        <a:solidFill>
          <a:schemeClr val="accent5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762000" y="696425"/>
            <a:ext cx="5396700" cy="115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 rot="10800000">
            <a:off x="8705367" y="28698"/>
            <a:ext cx="410132" cy="5086302"/>
            <a:chOff x="836200" y="238125"/>
            <a:chExt cx="422425" cy="5238750"/>
          </a:xfrm>
        </p:grpSpPr>
        <p:sp>
          <p:nvSpPr>
            <p:cNvPr id="12" name="Google Shape;12;p2"/>
            <p:cNvSpPr/>
            <p:nvPr/>
          </p:nvSpPr>
          <p:spPr>
            <a:xfrm>
              <a:off x="836200" y="2381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836200" y="3886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>
              <a:off x="836200" y="53912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836200" y="6896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836200" y="8401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836200" y="9906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836200" y="11411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836200" y="12917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836200" y="14422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836200" y="15927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836200" y="17432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836200" y="18937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836200" y="20442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836200" y="21947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836200" y="23452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836200" y="24957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836200" y="26462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836200" y="27968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2"/>
            <p:cNvSpPr/>
            <p:nvPr/>
          </p:nvSpPr>
          <p:spPr>
            <a:xfrm>
              <a:off x="836200" y="29473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>
              <a:off x="836200" y="30978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836200" y="32483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836200" y="33988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2"/>
            <p:cNvSpPr/>
            <p:nvPr/>
          </p:nvSpPr>
          <p:spPr>
            <a:xfrm>
              <a:off x="836200" y="35493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2"/>
            <p:cNvSpPr/>
            <p:nvPr/>
          </p:nvSpPr>
          <p:spPr>
            <a:xfrm>
              <a:off x="836200" y="36998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2"/>
            <p:cNvSpPr/>
            <p:nvPr/>
          </p:nvSpPr>
          <p:spPr>
            <a:xfrm>
              <a:off x="836200" y="38503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2"/>
            <p:cNvSpPr/>
            <p:nvPr/>
          </p:nvSpPr>
          <p:spPr>
            <a:xfrm>
              <a:off x="836200" y="40008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8;p2"/>
            <p:cNvSpPr/>
            <p:nvPr/>
          </p:nvSpPr>
          <p:spPr>
            <a:xfrm>
              <a:off x="836200" y="41514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9;p2"/>
            <p:cNvSpPr/>
            <p:nvPr/>
          </p:nvSpPr>
          <p:spPr>
            <a:xfrm>
              <a:off x="836200" y="43019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40;p2"/>
            <p:cNvSpPr/>
            <p:nvPr/>
          </p:nvSpPr>
          <p:spPr>
            <a:xfrm>
              <a:off x="836200" y="44524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41;p2"/>
            <p:cNvSpPr/>
            <p:nvPr/>
          </p:nvSpPr>
          <p:spPr>
            <a:xfrm>
              <a:off x="836200" y="46029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836200" y="47534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43;p2"/>
            <p:cNvSpPr/>
            <p:nvPr/>
          </p:nvSpPr>
          <p:spPr>
            <a:xfrm>
              <a:off x="836200" y="49039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836200" y="505445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45;p2"/>
            <p:cNvSpPr/>
            <p:nvPr/>
          </p:nvSpPr>
          <p:spPr>
            <a:xfrm>
              <a:off x="836200" y="52049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2"/>
            <p:cNvSpPr/>
            <p:nvPr/>
          </p:nvSpPr>
          <p:spPr>
            <a:xfrm>
              <a:off x="836200" y="53554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47;p2"/>
            <p:cNvSpPr/>
            <p:nvPr/>
          </p:nvSpPr>
          <p:spPr>
            <a:xfrm>
              <a:off x="986700" y="3886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48;p2"/>
            <p:cNvSpPr/>
            <p:nvPr/>
          </p:nvSpPr>
          <p:spPr>
            <a:xfrm>
              <a:off x="986700" y="53912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49;p2"/>
            <p:cNvSpPr/>
            <p:nvPr/>
          </p:nvSpPr>
          <p:spPr>
            <a:xfrm>
              <a:off x="986700" y="8401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50;p2"/>
            <p:cNvSpPr/>
            <p:nvPr/>
          </p:nvSpPr>
          <p:spPr>
            <a:xfrm>
              <a:off x="986700" y="11411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2"/>
            <p:cNvSpPr/>
            <p:nvPr/>
          </p:nvSpPr>
          <p:spPr>
            <a:xfrm>
              <a:off x="986700" y="12917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2;p2"/>
            <p:cNvSpPr/>
            <p:nvPr/>
          </p:nvSpPr>
          <p:spPr>
            <a:xfrm>
              <a:off x="986700" y="17432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2"/>
            <p:cNvSpPr/>
            <p:nvPr/>
          </p:nvSpPr>
          <p:spPr>
            <a:xfrm>
              <a:off x="986700" y="18937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2"/>
            <p:cNvSpPr/>
            <p:nvPr/>
          </p:nvSpPr>
          <p:spPr>
            <a:xfrm>
              <a:off x="986700" y="21947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2"/>
            <p:cNvSpPr/>
            <p:nvPr/>
          </p:nvSpPr>
          <p:spPr>
            <a:xfrm>
              <a:off x="986700" y="23452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6;p2"/>
            <p:cNvSpPr/>
            <p:nvPr/>
          </p:nvSpPr>
          <p:spPr>
            <a:xfrm>
              <a:off x="986700" y="24957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57;p2"/>
            <p:cNvSpPr/>
            <p:nvPr/>
          </p:nvSpPr>
          <p:spPr>
            <a:xfrm>
              <a:off x="986700" y="27968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2"/>
            <p:cNvSpPr/>
            <p:nvPr/>
          </p:nvSpPr>
          <p:spPr>
            <a:xfrm>
              <a:off x="986700" y="29473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2"/>
            <p:cNvSpPr/>
            <p:nvPr/>
          </p:nvSpPr>
          <p:spPr>
            <a:xfrm>
              <a:off x="986700" y="30978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0;p2"/>
            <p:cNvSpPr/>
            <p:nvPr/>
          </p:nvSpPr>
          <p:spPr>
            <a:xfrm>
              <a:off x="986700" y="35493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2"/>
            <p:cNvSpPr/>
            <p:nvPr/>
          </p:nvSpPr>
          <p:spPr>
            <a:xfrm>
              <a:off x="986700" y="36998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2"/>
            <p:cNvSpPr/>
            <p:nvPr/>
          </p:nvSpPr>
          <p:spPr>
            <a:xfrm>
              <a:off x="986700" y="38503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63;p2"/>
            <p:cNvSpPr/>
            <p:nvPr/>
          </p:nvSpPr>
          <p:spPr>
            <a:xfrm>
              <a:off x="986700" y="41514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64;p2"/>
            <p:cNvSpPr/>
            <p:nvPr/>
          </p:nvSpPr>
          <p:spPr>
            <a:xfrm>
              <a:off x="986700" y="43019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2"/>
            <p:cNvSpPr/>
            <p:nvPr/>
          </p:nvSpPr>
          <p:spPr>
            <a:xfrm>
              <a:off x="986700" y="44524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66;p2"/>
            <p:cNvSpPr/>
            <p:nvPr/>
          </p:nvSpPr>
          <p:spPr>
            <a:xfrm>
              <a:off x="986700" y="46029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67;p2"/>
            <p:cNvSpPr/>
            <p:nvPr/>
          </p:nvSpPr>
          <p:spPr>
            <a:xfrm>
              <a:off x="986700" y="49039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68;p2"/>
            <p:cNvSpPr/>
            <p:nvPr/>
          </p:nvSpPr>
          <p:spPr>
            <a:xfrm>
              <a:off x="986700" y="505445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69;p2"/>
            <p:cNvSpPr/>
            <p:nvPr/>
          </p:nvSpPr>
          <p:spPr>
            <a:xfrm>
              <a:off x="986700" y="53554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70;p2"/>
            <p:cNvSpPr/>
            <p:nvPr/>
          </p:nvSpPr>
          <p:spPr>
            <a:xfrm>
              <a:off x="1137200" y="2381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71;p2"/>
            <p:cNvSpPr/>
            <p:nvPr/>
          </p:nvSpPr>
          <p:spPr>
            <a:xfrm>
              <a:off x="1137200" y="539125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2"/>
            <p:cNvSpPr/>
            <p:nvPr/>
          </p:nvSpPr>
          <p:spPr>
            <a:xfrm>
              <a:off x="1137200" y="9906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2"/>
            <p:cNvSpPr/>
            <p:nvPr/>
          </p:nvSpPr>
          <p:spPr>
            <a:xfrm>
              <a:off x="1137200" y="11411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2"/>
            <p:cNvSpPr/>
            <p:nvPr/>
          </p:nvSpPr>
          <p:spPr>
            <a:xfrm>
              <a:off x="1137200" y="14422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2"/>
            <p:cNvSpPr/>
            <p:nvPr/>
          </p:nvSpPr>
          <p:spPr>
            <a:xfrm>
              <a:off x="1137200" y="1592700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2"/>
            <p:cNvSpPr/>
            <p:nvPr/>
          </p:nvSpPr>
          <p:spPr>
            <a:xfrm>
              <a:off x="1137200" y="21947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2"/>
            <p:cNvSpPr/>
            <p:nvPr/>
          </p:nvSpPr>
          <p:spPr>
            <a:xfrm>
              <a:off x="1137200" y="23452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2"/>
            <p:cNvSpPr/>
            <p:nvPr/>
          </p:nvSpPr>
          <p:spPr>
            <a:xfrm>
              <a:off x="1137200" y="24957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;p2"/>
            <p:cNvSpPr/>
            <p:nvPr/>
          </p:nvSpPr>
          <p:spPr>
            <a:xfrm>
              <a:off x="1137200" y="2646275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80;p2"/>
            <p:cNvSpPr/>
            <p:nvPr/>
          </p:nvSpPr>
          <p:spPr>
            <a:xfrm>
              <a:off x="1137200" y="2947300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81;p2"/>
            <p:cNvSpPr/>
            <p:nvPr/>
          </p:nvSpPr>
          <p:spPr>
            <a:xfrm>
              <a:off x="1137200" y="32483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2"/>
            <p:cNvSpPr/>
            <p:nvPr/>
          </p:nvSpPr>
          <p:spPr>
            <a:xfrm>
              <a:off x="1137200" y="33988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2"/>
            <p:cNvSpPr/>
            <p:nvPr/>
          </p:nvSpPr>
          <p:spPr>
            <a:xfrm>
              <a:off x="1137200" y="36998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4;p2"/>
            <p:cNvSpPr/>
            <p:nvPr/>
          </p:nvSpPr>
          <p:spPr>
            <a:xfrm>
              <a:off x="1137200" y="38503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2"/>
            <p:cNvSpPr/>
            <p:nvPr/>
          </p:nvSpPr>
          <p:spPr>
            <a:xfrm>
              <a:off x="1137200" y="4000875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2"/>
            <p:cNvSpPr/>
            <p:nvPr/>
          </p:nvSpPr>
          <p:spPr>
            <a:xfrm>
              <a:off x="1137200" y="41514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2"/>
            <p:cNvSpPr/>
            <p:nvPr/>
          </p:nvSpPr>
          <p:spPr>
            <a:xfrm>
              <a:off x="1137200" y="46029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2"/>
            <p:cNvSpPr/>
            <p:nvPr/>
          </p:nvSpPr>
          <p:spPr>
            <a:xfrm>
              <a:off x="1137200" y="47534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89;p2"/>
            <p:cNvSpPr/>
            <p:nvPr/>
          </p:nvSpPr>
          <p:spPr>
            <a:xfrm>
              <a:off x="1137200" y="5054450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90;p2"/>
            <p:cNvSpPr/>
            <p:nvPr/>
          </p:nvSpPr>
          <p:spPr>
            <a:xfrm>
              <a:off x="1137200" y="52049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91;p2"/>
            <p:cNvSpPr/>
            <p:nvPr/>
          </p:nvSpPr>
          <p:spPr>
            <a:xfrm>
              <a:off x="1137200" y="53554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2" name="Google Shape;92;p2"/>
          <p:cNvGrpSpPr/>
          <p:nvPr/>
        </p:nvGrpSpPr>
        <p:grpSpPr>
          <a:xfrm rot="10800000">
            <a:off x="6659535" y="28698"/>
            <a:ext cx="2309844" cy="5086302"/>
            <a:chOff x="986700" y="238125"/>
            <a:chExt cx="2379075" cy="5238750"/>
          </a:xfrm>
        </p:grpSpPr>
        <p:sp>
          <p:nvSpPr>
            <p:cNvPr id="93" name="Google Shape;93;p2"/>
            <p:cNvSpPr/>
            <p:nvPr/>
          </p:nvSpPr>
          <p:spPr>
            <a:xfrm>
              <a:off x="986700" y="2381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4;p2"/>
            <p:cNvSpPr/>
            <p:nvPr/>
          </p:nvSpPr>
          <p:spPr>
            <a:xfrm>
              <a:off x="986700" y="6896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95;p2"/>
            <p:cNvSpPr/>
            <p:nvPr/>
          </p:nvSpPr>
          <p:spPr>
            <a:xfrm>
              <a:off x="986700" y="9906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96;p2"/>
            <p:cNvSpPr/>
            <p:nvPr/>
          </p:nvSpPr>
          <p:spPr>
            <a:xfrm>
              <a:off x="986700" y="14422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97;p2"/>
            <p:cNvSpPr/>
            <p:nvPr/>
          </p:nvSpPr>
          <p:spPr>
            <a:xfrm>
              <a:off x="986700" y="15927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8;p2"/>
            <p:cNvSpPr/>
            <p:nvPr/>
          </p:nvSpPr>
          <p:spPr>
            <a:xfrm>
              <a:off x="986700" y="20442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99;p2"/>
            <p:cNvSpPr/>
            <p:nvPr/>
          </p:nvSpPr>
          <p:spPr>
            <a:xfrm>
              <a:off x="986700" y="26462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100;p2"/>
            <p:cNvSpPr/>
            <p:nvPr/>
          </p:nvSpPr>
          <p:spPr>
            <a:xfrm>
              <a:off x="986700" y="32483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101;p2"/>
            <p:cNvSpPr/>
            <p:nvPr/>
          </p:nvSpPr>
          <p:spPr>
            <a:xfrm>
              <a:off x="986700" y="33988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2"/>
            <p:cNvSpPr/>
            <p:nvPr/>
          </p:nvSpPr>
          <p:spPr>
            <a:xfrm>
              <a:off x="986700" y="40008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103;p2"/>
            <p:cNvSpPr/>
            <p:nvPr/>
          </p:nvSpPr>
          <p:spPr>
            <a:xfrm>
              <a:off x="986700" y="47534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04;p2"/>
            <p:cNvSpPr/>
            <p:nvPr/>
          </p:nvSpPr>
          <p:spPr>
            <a:xfrm>
              <a:off x="986700" y="52049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105;p2"/>
            <p:cNvSpPr/>
            <p:nvPr/>
          </p:nvSpPr>
          <p:spPr>
            <a:xfrm>
              <a:off x="1137200" y="3886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06;p2"/>
            <p:cNvSpPr/>
            <p:nvPr/>
          </p:nvSpPr>
          <p:spPr>
            <a:xfrm>
              <a:off x="1137200" y="6896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107;p2"/>
            <p:cNvSpPr/>
            <p:nvPr/>
          </p:nvSpPr>
          <p:spPr>
            <a:xfrm>
              <a:off x="1137200" y="8401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2"/>
            <p:cNvSpPr/>
            <p:nvPr/>
          </p:nvSpPr>
          <p:spPr>
            <a:xfrm>
              <a:off x="1137200" y="12917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2"/>
            <p:cNvSpPr/>
            <p:nvPr/>
          </p:nvSpPr>
          <p:spPr>
            <a:xfrm>
              <a:off x="1137200" y="17432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10;p2"/>
            <p:cNvSpPr/>
            <p:nvPr/>
          </p:nvSpPr>
          <p:spPr>
            <a:xfrm>
              <a:off x="1137200" y="18937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2"/>
            <p:cNvSpPr/>
            <p:nvPr/>
          </p:nvSpPr>
          <p:spPr>
            <a:xfrm>
              <a:off x="1137200" y="20442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2"/>
            <p:cNvSpPr/>
            <p:nvPr/>
          </p:nvSpPr>
          <p:spPr>
            <a:xfrm>
              <a:off x="1137200" y="27968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2"/>
            <p:cNvSpPr/>
            <p:nvPr/>
          </p:nvSpPr>
          <p:spPr>
            <a:xfrm>
              <a:off x="1137200" y="30978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2"/>
            <p:cNvSpPr/>
            <p:nvPr/>
          </p:nvSpPr>
          <p:spPr>
            <a:xfrm>
              <a:off x="1137200" y="35493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15;p2"/>
            <p:cNvSpPr/>
            <p:nvPr/>
          </p:nvSpPr>
          <p:spPr>
            <a:xfrm>
              <a:off x="1137200" y="43019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16;p2"/>
            <p:cNvSpPr/>
            <p:nvPr/>
          </p:nvSpPr>
          <p:spPr>
            <a:xfrm>
              <a:off x="1137200" y="44524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2"/>
            <p:cNvSpPr/>
            <p:nvPr/>
          </p:nvSpPr>
          <p:spPr>
            <a:xfrm>
              <a:off x="1137200" y="49039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2"/>
            <p:cNvSpPr/>
            <p:nvPr/>
          </p:nvSpPr>
          <p:spPr>
            <a:xfrm>
              <a:off x="1287725" y="2381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2"/>
            <p:cNvSpPr/>
            <p:nvPr/>
          </p:nvSpPr>
          <p:spPr>
            <a:xfrm>
              <a:off x="1287725" y="53912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20;p2"/>
            <p:cNvSpPr/>
            <p:nvPr/>
          </p:nvSpPr>
          <p:spPr>
            <a:xfrm>
              <a:off x="1287725" y="9906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2"/>
            <p:cNvSpPr/>
            <p:nvPr/>
          </p:nvSpPr>
          <p:spPr>
            <a:xfrm>
              <a:off x="1287725" y="11411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2"/>
            <p:cNvSpPr/>
            <p:nvPr/>
          </p:nvSpPr>
          <p:spPr>
            <a:xfrm>
              <a:off x="1287725" y="14422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2"/>
            <p:cNvSpPr/>
            <p:nvPr/>
          </p:nvSpPr>
          <p:spPr>
            <a:xfrm>
              <a:off x="1287725" y="15927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2"/>
            <p:cNvSpPr/>
            <p:nvPr/>
          </p:nvSpPr>
          <p:spPr>
            <a:xfrm>
              <a:off x="1287725" y="21947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25;p2"/>
            <p:cNvSpPr/>
            <p:nvPr/>
          </p:nvSpPr>
          <p:spPr>
            <a:xfrm>
              <a:off x="1287725" y="23452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26;p2"/>
            <p:cNvSpPr/>
            <p:nvPr/>
          </p:nvSpPr>
          <p:spPr>
            <a:xfrm>
              <a:off x="1287725" y="26462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2"/>
            <p:cNvSpPr/>
            <p:nvPr/>
          </p:nvSpPr>
          <p:spPr>
            <a:xfrm>
              <a:off x="1287725" y="27968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2"/>
            <p:cNvSpPr/>
            <p:nvPr/>
          </p:nvSpPr>
          <p:spPr>
            <a:xfrm>
              <a:off x="1287725" y="30978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2"/>
            <p:cNvSpPr/>
            <p:nvPr/>
          </p:nvSpPr>
          <p:spPr>
            <a:xfrm>
              <a:off x="1287725" y="32483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2"/>
            <p:cNvSpPr/>
            <p:nvPr/>
          </p:nvSpPr>
          <p:spPr>
            <a:xfrm>
              <a:off x="1287725" y="33988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31;p2"/>
            <p:cNvSpPr/>
            <p:nvPr/>
          </p:nvSpPr>
          <p:spPr>
            <a:xfrm>
              <a:off x="1287725" y="35493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32;p2"/>
            <p:cNvSpPr/>
            <p:nvPr/>
          </p:nvSpPr>
          <p:spPr>
            <a:xfrm>
              <a:off x="1287725" y="40008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33;p2"/>
            <p:cNvSpPr/>
            <p:nvPr/>
          </p:nvSpPr>
          <p:spPr>
            <a:xfrm>
              <a:off x="1287725" y="41514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34;p2"/>
            <p:cNvSpPr/>
            <p:nvPr/>
          </p:nvSpPr>
          <p:spPr>
            <a:xfrm>
              <a:off x="1287725" y="43019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135;p2"/>
            <p:cNvSpPr/>
            <p:nvPr/>
          </p:nvSpPr>
          <p:spPr>
            <a:xfrm>
              <a:off x="1287725" y="46029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136;p2"/>
            <p:cNvSpPr/>
            <p:nvPr/>
          </p:nvSpPr>
          <p:spPr>
            <a:xfrm>
              <a:off x="1287725" y="49039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37;p2"/>
            <p:cNvSpPr/>
            <p:nvPr/>
          </p:nvSpPr>
          <p:spPr>
            <a:xfrm>
              <a:off x="1287725" y="53554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38;p2"/>
            <p:cNvSpPr/>
            <p:nvPr/>
          </p:nvSpPr>
          <p:spPr>
            <a:xfrm>
              <a:off x="1438225" y="2381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39;p2"/>
            <p:cNvSpPr/>
            <p:nvPr/>
          </p:nvSpPr>
          <p:spPr>
            <a:xfrm>
              <a:off x="1438225" y="53912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40;p2"/>
            <p:cNvSpPr/>
            <p:nvPr/>
          </p:nvSpPr>
          <p:spPr>
            <a:xfrm>
              <a:off x="1438225" y="6896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41;p2"/>
            <p:cNvSpPr/>
            <p:nvPr/>
          </p:nvSpPr>
          <p:spPr>
            <a:xfrm>
              <a:off x="1438225" y="8401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2"/>
            <p:cNvSpPr/>
            <p:nvPr/>
          </p:nvSpPr>
          <p:spPr>
            <a:xfrm>
              <a:off x="1438225" y="9906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2"/>
            <p:cNvSpPr/>
            <p:nvPr/>
          </p:nvSpPr>
          <p:spPr>
            <a:xfrm>
              <a:off x="1438225" y="11411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2"/>
            <p:cNvSpPr/>
            <p:nvPr/>
          </p:nvSpPr>
          <p:spPr>
            <a:xfrm>
              <a:off x="1438225" y="12917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45;p2"/>
            <p:cNvSpPr/>
            <p:nvPr/>
          </p:nvSpPr>
          <p:spPr>
            <a:xfrm>
              <a:off x="1438225" y="14422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46;p2"/>
            <p:cNvSpPr/>
            <p:nvPr/>
          </p:nvSpPr>
          <p:spPr>
            <a:xfrm>
              <a:off x="1438225" y="15927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47;p2"/>
            <p:cNvSpPr/>
            <p:nvPr/>
          </p:nvSpPr>
          <p:spPr>
            <a:xfrm>
              <a:off x="1438225" y="17432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2"/>
            <p:cNvSpPr/>
            <p:nvPr/>
          </p:nvSpPr>
          <p:spPr>
            <a:xfrm>
              <a:off x="1438225" y="18937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2"/>
            <p:cNvSpPr/>
            <p:nvPr/>
          </p:nvSpPr>
          <p:spPr>
            <a:xfrm>
              <a:off x="1438225" y="20442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2"/>
            <p:cNvSpPr/>
            <p:nvPr/>
          </p:nvSpPr>
          <p:spPr>
            <a:xfrm>
              <a:off x="1438225" y="21947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2"/>
            <p:cNvSpPr/>
            <p:nvPr/>
          </p:nvSpPr>
          <p:spPr>
            <a:xfrm>
              <a:off x="1438225" y="24957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52;p2"/>
            <p:cNvSpPr/>
            <p:nvPr/>
          </p:nvSpPr>
          <p:spPr>
            <a:xfrm>
              <a:off x="1438225" y="26462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2"/>
            <p:cNvSpPr/>
            <p:nvPr/>
          </p:nvSpPr>
          <p:spPr>
            <a:xfrm>
              <a:off x="1438225" y="29473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54;p2"/>
            <p:cNvSpPr/>
            <p:nvPr/>
          </p:nvSpPr>
          <p:spPr>
            <a:xfrm>
              <a:off x="1438225" y="30978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55;p2"/>
            <p:cNvSpPr/>
            <p:nvPr/>
          </p:nvSpPr>
          <p:spPr>
            <a:xfrm>
              <a:off x="1438225" y="32483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6;p2"/>
            <p:cNvSpPr/>
            <p:nvPr/>
          </p:nvSpPr>
          <p:spPr>
            <a:xfrm>
              <a:off x="1438225" y="33988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57;p2"/>
            <p:cNvSpPr/>
            <p:nvPr/>
          </p:nvSpPr>
          <p:spPr>
            <a:xfrm>
              <a:off x="1438225" y="35493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58;p2"/>
            <p:cNvSpPr/>
            <p:nvPr/>
          </p:nvSpPr>
          <p:spPr>
            <a:xfrm>
              <a:off x="1438225" y="36998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159;p2"/>
            <p:cNvSpPr/>
            <p:nvPr/>
          </p:nvSpPr>
          <p:spPr>
            <a:xfrm>
              <a:off x="1438225" y="38503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160;p2"/>
            <p:cNvSpPr/>
            <p:nvPr/>
          </p:nvSpPr>
          <p:spPr>
            <a:xfrm>
              <a:off x="1438225" y="40008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161;p2"/>
            <p:cNvSpPr/>
            <p:nvPr/>
          </p:nvSpPr>
          <p:spPr>
            <a:xfrm>
              <a:off x="1438225" y="43019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162;p2"/>
            <p:cNvSpPr/>
            <p:nvPr/>
          </p:nvSpPr>
          <p:spPr>
            <a:xfrm>
              <a:off x="1438225" y="44524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63;p2"/>
            <p:cNvSpPr/>
            <p:nvPr/>
          </p:nvSpPr>
          <p:spPr>
            <a:xfrm>
              <a:off x="1438225" y="46029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164;p2"/>
            <p:cNvSpPr/>
            <p:nvPr/>
          </p:nvSpPr>
          <p:spPr>
            <a:xfrm>
              <a:off x="1438225" y="47534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165;p2"/>
            <p:cNvSpPr/>
            <p:nvPr/>
          </p:nvSpPr>
          <p:spPr>
            <a:xfrm>
              <a:off x="1438225" y="49039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166;p2"/>
            <p:cNvSpPr/>
            <p:nvPr/>
          </p:nvSpPr>
          <p:spPr>
            <a:xfrm>
              <a:off x="1438225" y="505445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167;p2"/>
            <p:cNvSpPr/>
            <p:nvPr/>
          </p:nvSpPr>
          <p:spPr>
            <a:xfrm>
              <a:off x="1438225" y="52049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68;p2"/>
            <p:cNvSpPr/>
            <p:nvPr/>
          </p:nvSpPr>
          <p:spPr>
            <a:xfrm>
              <a:off x="1438225" y="53554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169;p2"/>
            <p:cNvSpPr/>
            <p:nvPr/>
          </p:nvSpPr>
          <p:spPr>
            <a:xfrm>
              <a:off x="1588750" y="2381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170;p2"/>
            <p:cNvSpPr/>
            <p:nvPr/>
          </p:nvSpPr>
          <p:spPr>
            <a:xfrm>
              <a:off x="1588750" y="8401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171;p2"/>
            <p:cNvSpPr/>
            <p:nvPr/>
          </p:nvSpPr>
          <p:spPr>
            <a:xfrm>
              <a:off x="1588750" y="9906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172;p2"/>
            <p:cNvSpPr/>
            <p:nvPr/>
          </p:nvSpPr>
          <p:spPr>
            <a:xfrm>
              <a:off x="1588750" y="14422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173;p2"/>
            <p:cNvSpPr/>
            <p:nvPr/>
          </p:nvSpPr>
          <p:spPr>
            <a:xfrm>
              <a:off x="1588750" y="17432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174;p2"/>
            <p:cNvSpPr/>
            <p:nvPr/>
          </p:nvSpPr>
          <p:spPr>
            <a:xfrm>
              <a:off x="1588750" y="21947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175;p2"/>
            <p:cNvSpPr/>
            <p:nvPr/>
          </p:nvSpPr>
          <p:spPr>
            <a:xfrm>
              <a:off x="1588750" y="24957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176;p2"/>
            <p:cNvSpPr/>
            <p:nvPr/>
          </p:nvSpPr>
          <p:spPr>
            <a:xfrm>
              <a:off x="1588750" y="27968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177;p2"/>
            <p:cNvSpPr/>
            <p:nvPr/>
          </p:nvSpPr>
          <p:spPr>
            <a:xfrm>
              <a:off x="1588750" y="29473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178;p2"/>
            <p:cNvSpPr/>
            <p:nvPr/>
          </p:nvSpPr>
          <p:spPr>
            <a:xfrm>
              <a:off x="1588750" y="32483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179;p2"/>
            <p:cNvSpPr/>
            <p:nvPr/>
          </p:nvSpPr>
          <p:spPr>
            <a:xfrm>
              <a:off x="1588750" y="33988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180;p2"/>
            <p:cNvSpPr/>
            <p:nvPr/>
          </p:nvSpPr>
          <p:spPr>
            <a:xfrm>
              <a:off x="1588750" y="36998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181;p2"/>
            <p:cNvSpPr/>
            <p:nvPr/>
          </p:nvSpPr>
          <p:spPr>
            <a:xfrm>
              <a:off x="1588750" y="38503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182;p2"/>
            <p:cNvSpPr/>
            <p:nvPr/>
          </p:nvSpPr>
          <p:spPr>
            <a:xfrm>
              <a:off x="1588750" y="41514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183;p2"/>
            <p:cNvSpPr/>
            <p:nvPr/>
          </p:nvSpPr>
          <p:spPr>
            <a:xfrm>
              <a:off x="1588750" y="43019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184;p2"/>
            <p:cNvSpPr/>
            <p:nvPr/>
          </p:nvSpPr>
          <p:spPr>
            <a:xfrm>
              <a:off x="1588750" y="44524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185;p2"/>
            <p:cNvSpPr/>
            <p:nvPr/>
          </p:nvSpPr>
          <p:spPr>
            <a:xfrm>
              <a:off x="1588750" y="46029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86;p2"/>
            <p:cNvSpPr/>
            <p:nvPr/>
          </p:nvSpPr>
          <p:spPr>
            <a:xfrm>
              <a:off x="1588750" y="49039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87;p2"/>
            <p:cNvSpPr/>
            <p:nvPr/>
          </p:nvSpPr>
          <p:spPr>
            <a:xfrm>
              <a:off x="1588750" y="52049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188;p2"/>
            <p:cNvSpPr/>
            <p:nvPr/>
          </p:nvSpPr>
          <p:spPr>
            <a:xfrm>
              <a:off x="1739250" y="2381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2"/>
            <p:cNvSpPr/>
            <p:nvPr/>
          </p:nvSpPr>
          <p:spPr>
            <a:xfrm>
              <a:off x="1739250" y="8401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2"/>
            <p:cNvSpPr/>
            <p:nvPr/>
          </p:nvSpPr>
          <p:spPr>
            <a:xfrm>
              <a:off x="1739250" y="11411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91;p2"/>
            <p:cNvSpPr/>
            <p:nvPr/>
          </p:nvSpPr>
          <p:spPr>
            <a:xfrm>
              <a:off x="1739250" y="14422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92;p2"/>
            <p:cNvSpPr/>
            <p:nvPr/>
          </p:nvSpPr>
          <p:spPr>
            <a:xfrm>
              <a:off x="1739250" y="18937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2"/>
            <p:cNvSpPr/>
            <p:nvPr/>
          </p:nvSpPr>
          <p:spPr>
            <a:xfrm>
              <a:off x="1739250" y="24957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94;p2"/>
            <p:cNvSpPr/>
            <p:nvPr/>
          </p:nvSpPr>
          <p:spPr>
            <a:xfrm>
              <a:off x="1739250" y="26462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95;p2"/>
            <p:cNvSpPr/>
            <p:nvPr/>
          </p:nvSpPr>
          <p:spPr>
            <a:xfrm>
              <a:off x="1739250" y="36998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2"/>
            <p:cNvSpPr/>
            <p:nvPr/>
          </p:nvSpPr>
          <p:spPr>
            <a:xfrm>
              <a:off x="1739250" y="41514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7;p2"/>
            <p:cNvSpPr/>
            <p:nvPr/>
          </p:nvSpPr>
          <p:spPr>
            <a:xfrm>
              <a:off x="1739250" y="49039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2"/>
            <p:cNvSpPr/>
            <p:nvPr/>
          </p:nvSpPr>
          <p:spPr>
            <a:xfrm>
              <a:off x="1739250" y="53554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99;p2"/>
            <p:cNvSpPr/>
            <p:nvPr/>
          </p:nvSpPr>
          <p:spPr>
            <a:xfrm>
              <a:off x="1889750" y="3886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00;p2"/>
            <p:cNvSpPr/>
            <p:nvPr/>
          </p:nvSpPr>
          <p:spPr>
            <a:xfrm>
              <a:off x="1889750" y="8401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201;p2"/>
            <p:cNvSpPr/>
            <p:nvPr/>
          </p:nvSpPr>
          <p:spPr>
            <a:xfrm>
              <a:off x="1889750" y="33988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02;p2"/>
            <p:cNvSpPr/>
            <p:nvPr/>
          </p:nvSpPr>
          <p:spPr>
            <a:xfrm>
              <a:off x="1889750" y="46029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203;p2"/>
            <p:cNvSpPr/>
            <p:nvPr/>
          </p:nvSpPr>
          <p:spPr>
            <a:xfrm>
              <a:off x="1889750" y="52049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204;p2"/>
            <p:cNvSpPr/>
            <p:nvPr/>
          </p:nvSpPr>
          <p:spPr>
            <a:xfrm>
              <a:off x="2040275" y="6896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205;p2"/>
            <p:cNvSpPr/>
            <p:nvPr/>
          </p:nvSpPr>
          <p:spPr>
            <a:xfrm>
              <a:off x="2040275" y="18937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206;p2"/>
            <p:cNvSpPr/>
            <p:nvPr/>
          </p:nvSpPr>
          <p:spPr>
            <a:xfrm>
              <a:off x="2040275" y="27968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07;p2"/>
            <p:cNvSpPr/>
            <p:nvPr/>
          </p:nvSpPr>
          <p:spPr>
            <a:xfrm>
              <a:off x="2190775" y="5054450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208;p2"/>
            <p:cNvSpPr/>
            <p:nvPr/>
          </p:nvSpPr>
          <p:spPr>
            <a:xfrm>
              <a:off x="2341300" y="47534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209;p2"/>
            <p:cNvSpPr/>
            <p:nvPr/>
          </p:nvSpPr>
          <p:spPr>
            <a:xfrm>
              <a:off x="2642325" y="26462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210;p2"/>
            <p:cNvSpPr/>
            <p:nvPr/>
          </p:nvSpPr>
          <p:spPr>
            <a:xfrm>
              <a:off x="2642325" y="52049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211;p2"/>
            <p:cNvSpPr/>
            <p:nvPr/>
          </p:nvSpPr>
          <p:spPr>
            <a:xfrm>
              <a:off x="3244350" y="9906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2" name="Google Shape;212;p2"/>
          <p:cNvGrpSpPr/>
          <p:nvPr/>
        </p:nvGrpSpPr>
        <p:grpSpPr>
          <a:xfrm rot="10800000">
            <a:off x="6367294" y="28698"/>
            <a:ext cx="2017554" cy="5086302"/>
            <a:chOff x="1588750" y="238125"/>
            <a:chExt cx="2078025" cy="5238750"/>
          </a:xfrm>
        </p:grpSpPr>
        <p:sp>
          <p:nvSpPr>
            <p:cNvPr id="213" name="Google Shape;213;p2"/>
            <p:cNvSpPr/>
            <p:nvPr/>
          </p:nvSpPr>
          <p:spPr>
            <a:xfrm>
              <a:off x="1588750" y="12917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214;p2"/>
            <p:cNvSpPr/>
            <p:nvPr/>
          </p:nvSpPr>
          <p:spPr>
            <a:xfrm>
              <a:off x="1588750" y="15927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215;p2"/>
            <p:cNvSpPr/>
            <p:nvPr/>
          </p:nvSpPr>
          <p:spPr>
            <a:xfrm>
              <a:off x="1588750" y="26462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216;p2"/>
            <p:cNvSpPr/>
            <p:nvPr/>
          </p:nvSpPr>
          <p:spPr>
            <a:xfrm>
              <a:off x="1588750" y="40008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217;p2"/>
            <p:cNvSpPr/>
            <p:nvPr/>
          </p:nvSpPr>
          <p:spPr>
            <a:xfrm>
              <a:off x="1588750" y="47534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218;p2"/>
            <p:cNvSpPr/>
            <p:nvPr/>
          </p:nvSpPr>
          <p:spPr>
            <a:xfrm>
              <a:off x="1588750" y="505445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219;p2"/>
            <p:cNvSpPr/>
            <p:nvPr/>
          </p:nvSpPr>
          <p:spPr>
            <a:xfrm>
              <a:off x="1739250" y="53912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220;p2"/>
            <p:cNvSpPr/>
            <p:nvPr/>
          </p:nvSpPr>
          <p:spPr>
            <a:xfrm>
              <a:off x="1739250" y="12917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221;p2"/>
            <p:cNvSpPr/>
            <p:nvPr/>
          </p:nvSpPr>
          <p:spPr>
            <a:xfrm>
              <a:off x="1739250" y="27968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222;p2"/>
            <p:cNvSpPr/>
            <p:nvPr/>
          </p:nvSpPr>
          <p:spPr>
            <a:xfrm>
              <a:off x="1739250" y="33988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223;p2"/>
            <p:cNvSpPr/>
            <p:nvPr/>
          </p:nvSpPr>
          <p:spPr>
            <a:xfrm>
              <a:off x="1739250" y="35493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224;p2"/>
            <p:cNvSpPr/>
            <p:nvPr/>
          </p:nvSpPr>
          <p:spPr>
            <a:xfrm>
              <a:off x="1739250" y="43019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225;p2"/>
            <p:cNvSpPr/>
            <p:nvPr/>
          </p:nvSpPr>
          <p:spPr>
            <a:xfrm>
              <a:off x="1739250" y="52049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226;p2"/>
            <p:cNvSpPr/>
            <p:nvPr/>
          </p:nvSpPr>
          <p:spPr>
            <a:xfrm>
              <a:off x="1889750" y="2381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227;p2"/>
            <p:cNvSpPr/>
            <p:nvPr/>
          </p:nvSpPr>
          <p:spPr>
            <a:xfrm>
              <a:off x="1889750" y="14422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228;p2"/>
            <p:cNvSpPr/>
            <p:nvPr/>
          </p:nvSpPr>
          <p:spPr>
            <a:xfrm>
              <a:off x="1889750" y="17432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229;p2"/>
            <p:cNvSpPr/>
            <p:nvPr/>
          </p:nvSpPr>
          <p:spPr>
            <a:xfrm>
              <a:off x="1889750" y="18937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230;p2"/>
            <p:cNvSpPr/>
            <p:nvPr/>
          </p:nvSpPr>
          <p:spPr>
            <a:xfrm>
              <a:off x="1889750" y="20442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231;p2"/>
            <p:cNvSpPr/>
            <p:nvPr/>
          </p:nvSpPr>
          <p:spPr>
            <a:xfrm>
              <a:off x="1889750" y="21947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232;p2"/>
            <p:cNvSpPr/>
            <p:nvPr/>
          </p:nvSpPr>
          <p:spPr>
            <a:xfrm>
              <a:off x="1889750" y="23452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233;p2"/>
            <p:cNvSpPr/>
            <p:nvPr/>
          </p:nvSpPr>
          <p:spPr>
            <a:xfrm>
              <a:off x="1889750" y="24957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234;p2"/>
            <p:cNvSpPr/>
            <p:nvPr/>
          </p:nvSpPr>
          <p:spPr>
            <a:xfrm>
              <a:off x="1889750" y="2646275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235;p2"/>
            <p:cNvSpPr/>
            <p:nvPr/>
          </p:nvSpPr>
          <p:spPr>
            <a:xfrm>
              <a:off x="1889750" y="27968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236;p2"/>
            <p:cNvSpPr/>
            <p:nvPr/>
          </p:nvSpPr>
          <p:spPr>
            <a:xfrm>
              <a:off x="1889750" y="2947300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237;p2"/>
            <p:cNvSpPr/>
            <p:nvPr/>
          </p:nvSpPr>
          <p:spPr>
            <a:xfrm>
              <a:off x="1889750" y="30978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238;p2"/>
            <p:cNvSpPr/>
            <p:nvPr/>
          </p:nvSpPr>
          <p:spPr>
            <a:xfrm>
              <a:off x="1889750" y="38503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239;p2"/>
            <p:cNvSpPr/>
            <p:nvPr/>
          </p:nvSpPr>
          <p:spPr>
            <a:xfrm>
              <a:off x="1889750" y="4000875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240;p2"/>
            <p:cNvSpPr/>
            <p:nvPr/>
          </p:nvSpPr>
          <p:spPr>
            <a:xfrm>
              <a:off x="1889750" y="41514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p2"/>
            <p:cNvSpPr/>
            <p:nvPr/>
          </p:nvSpPr>
          <p:spPr>
            <a:xfrm>
              <a:off x="1889750" y="43019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242;p2"/>
            <p:cNvSpPr/>
            <p:nvPr/>
          </p:nvSpPr>
          <p:spPr>
            <a:xfrm>
              <a:off x="1889750" y="44524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243;p2"/>
            <p:cNvSpPr/>
            <p:nvPr/>
          </p:nvSpPr>
          <p:spPr>
            <a:xfrm>
              <a:off x="1889750" y="47534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244;p2"/>
            <p:cNvSpPr/>
            <p:nvPr/>
          </p:nvSpPr>
          <p:spPr>
            <a:xfrm>
              <a:off x="1889750" y="49039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245;p2"/>
            <p:cNvSpPr/>
            <p:nvPr/>
          </p:nvSpPr>
          <p:spPr>
            <a:xfrm>
              <a:off x="2040275" y="3886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2"/>
            <p:cNvSpPr/>
            <p:nvPr/>
          </p:nvSpPr>
          <p:spPr>
            <a:xfrm>
              <a:off x="2040275" y="11411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247;p2"/>
            <p:cNvSpPr/>
            <p:nvPr/>
          </p:nvSpPr>
          <p:spPr>
            <a:xfrm>
              <a:off x="2040275" y="12917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248;p2"/>
            <p:cNvSpPr/>
            <p:nvPr/>
          </p:nvSpPr>
          <p:spPr>
            <a:xfrm>
              <a:off x="2040275" y="14422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249;p2"/>
            <p:cNvSpPr/>
            <p:nvPr/>
          </p:nvSpPr>
          <p:spPr>
            <a:xfrm>
              <a:off x="2040275" y="17432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250;p2"/>
            <p:cNvSpPr/>
            <p:nvPr/>
          </p:nvSpPr>
          <p:spPr>
            <a:xfrm>
              <a:off x="2040275" y="20442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251;p2"/>
            <p:cNvSpPr/>
            <p:nvPr/>
          </p:nvSpPr>
          <p:spPr>
            <a:xfrm>
              <a:off x="2040275" y="26462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252;p2"/>
            <p:cNvSpPr/>
            <p:nvPr/>
          </p:nvSpPr>
          <p:spPr>
            <a:xfrm>
              <a:off x="2040275" y="29473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253;p2"/>
            <p:cNvSpPr/>
            <p:nvPr/>
          </p:nvSpPr>
          <p:spPr>
            <a:xfrm>
              <a:off x="2040275" y="30978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2"/>
            <p:cNvSpPr/>
            <p:nvPr/>
          </p:nvSpPr>
          <p:spPr>
            <a:xfrm>
              <a:off x="2040275" y="32483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255;p2"/>
            <p:cNvSpPr/>
            <p:nvPr/>
          </p:nvSpPr>
          <p:spPr>
            <a:xfrm>
              <a:off x="2040275" y="35493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256;p2"/>
            <p:cNvSpPr/>
            <p:nvPr/>
          </p:nvSpPr>
          <p:spPr>
            <a:xfrm>
              <a:off x="2040275" y="36998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2"/>
            <p:cNvSpPr/>
            <p:nvPr/>
          </p:nvSpPr>
          <p:spPr>
            <a:xfrm>
              <a:off x="2040275" y="38503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2"/>
            <p:cNvSpPr/>
            <p:nvPr/>
          </p:nvSpPr>
          <p:spPr>
            <a:xfrm>
              <a:off x="2040275" y="40008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259;p2"/>
            <p:cNvSpPr/>
            <p:nvPr/>
          </p:nvSpPr>
          <p:spPr>
            <a:xfrm>
              <a:off x="2040275" y="43019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260;p2"/>
            <p:cNvSpPr/>
            <p:nvPr/>
          </p:nvSpPr>
          <p:spPr>
            <a:xfrm>
              <a:off x="2040275" y="44524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" name="Google Shape;261;p2"/>
            <p:cNvSpPr/>
            <p:nvPr/>
          </p:nvSpPr>
          <p:spPr>
            <a:xfrm>
              <a:off x="2040275" y="49039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262;p2"/>
            <p:cNvSpPr/>
            <p:nvPr/>
          </p:nvSpPr>
          <p:spPr>
            <a:xfrm>
              <a:off x="2040275" y="505445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263;p2"/>
            <p:cNvSpPr/>
            <p:nvPr/>
          </p:nvSpPr>
          <p:spPr>
            <a:xfrm>
              <a:off x="2040275" y="52049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" name="Google Shape;264;p2"/>
            <p:cNvSpPr/>
            <p:nvPr/>
          </p:nvSpPr>
          <p:spPr>
            <a:xfrm>
              <a:off x="2190775" y="2381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Google Shape;265;p2"/>
            <p:cNvSpPr/>
            <p:nvPr/>
          </p:nvSpPr>
          <p:spPr>
            <a:xfrm>
              <a:off x="2190775" y="6896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266;p2"/>
            <p:cNvSpPr/>
            <p:nvPr/>
          </p:nvSpPr>
          <p:spPr>
            <a:xfrm>
              <a:off x="2190775" y="8401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" name="Google Shape;267;p2"/>
            <p:cNvSpPr/>
            <p:nvPr/>
          </p:nvSpPr>
          <p:spPr>
            <a:xfrm>
              <a:off x="2190775" y="11411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268;p2"/>
            <p:cNvSpPr/>
            <p:nvPr/>
          </p:nvSpPr>
          <p:spPr>
            <a:xfrm>
              <a:off x="2190775" y="12917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269;p2"/>
            <p:cNvSpPr/>
            <p:nvPr/>
          </p:nvSpPr>
          <p:spPr>
            <a:xfrm>
              <a:off x="2190775" y="1592700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270;p2"/>
            <p:cNvSpPr/>
            <p:nvPr/>
          </p:nvSpPr>
          <p:spPr>
            <a:xfrm>
              <a:off x="2190775" y="17432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271;p2"/>
            <p:cNvSpPr/>
            <p:nvPr/>
          </p:nvSpPr>
          <p:spPr>
            <a:xfrm>
              <a:off x="2190775" y="18937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" name="Google Shape;272;p2"/>
            <p:cNvSpPr/>
            <p:nvPr/>
          </p:nvSpPr>
          <p:spPr>
            <a:xfrm>
              <a:off x="2190775" y="20442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273;p2"/>
            <p:cNvSpPr/>
            <p:nvPr/>
          </p:nvSpPr>
          <p:spPr>
            <a:xfrm>
              <a:off x="2190775" y="21947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274;p2"/>
            <p:cNvSpPr/>
            <p:nvPr/>
          </p:nvSpPr>
          <p:spPr>
            <a:xfrm>
              <a:off x="2190775" y="23452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275;p2"/>
            <p:cNvSpPr/>
            <p:nvPr/>
          </p:nvSpPr>
          <p:spPr>
            <a:xfrm>
              <a:off x="2190775" y="24957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276;p2"/>
            <p:cNvSpPr/>
            <p:nvPr/>
          </p:nvSpPr>
          <p:spPr>
            <a:xfrm>
              <a:off x="2190775" y="27968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" name="Google Shape;277;p2"/>
            <p:cNvSpPr/>
            <p:nvPr/>
          </p:nvSpPr>
          <p:spPr>
            <a:xfrm>
              <a:off x="2190775" y="30978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278;p2"/>
            <p:cNvSpPr/>
            <p:nvPr/>
          </p:nvSpPr>
          <p:spPr>
            <a:xfrm>
              <a:off x="2190775" y="32483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279;p2"/>
            <p:cNvSpPr/>
            <p:nvPr/>
          </p:nvSpPr>
          <p:spPr>
            <a:xfrm>
              <a:off x="2190775" y="33988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280;p2"/>
            <p:cNvSpPr/>
            <p:nvPr/>
          </p:nvSpPr>
          <p:spPr>
            <a:xfrm>
              <a:off x="2190775" y="35493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281;p2"/>
            <p:cNvSpPr/>
            <p:nvPr/>
          </p:nvSpPr>
          <p:spPr>
            <a:xfrm>
              <a:off x="2190775" y="36998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282;p2"/>
            <p:cNvSpPr/>
            <p:nvPr/>
          </p:nvSpPr>
          <p:spPr>
            <a:xfrm>
              <a:off x="2190775" y="4000875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283;p2"/>
            <p:cNvSpPr/>
            <p:nvPr/>
          </p:nvSpPr>
          <p:spPr>
            <a:xfrm>
              <a:off x="2190775" y="41514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284;p2"/>
            <p:cNvSpPr/>
            <p:nvPr/>
          </p:nvSpPr>
          <p:spPr>
            <a:xfrm>
              <a:off x="2190775" y="44524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285;p2"/>
            <p:cNvSpPr/>
            <p:nvPr/>
          </p:nvSpPr>
          <p:spPr>
            <a:xfrm>
              <a:off x="2190775" y="46029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286;p2"/>
            <p:cNvSpPr/>
            <p:nvPr/>
          </p:nvSpPr>
          <p:spPr>
            <a:xfrm>
              <a:off x="2190775" y="47534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" name="Google Shape;287;p2"/>
            <p:cNvSpPr/>
            <p:nvPr/>
          </p:nvSpPr>
          <p:spPr>
            <a:xfrm>
              <a:off x="2190775" y="52049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288;p2"/>
            <p:cNvSpPr/>
            <p:nvPr/>
          </p:nvSpPr>
          <p:spPr>
            <a:xfrm>
              <a:off x="2190775" y="53554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289;p2"/>
            <p:cNvSpPr/>
            <p:nvPr/>
          </p:nvSpPr>
          <p:spPr>
            <a:xfrm>
              <a:off x="2341300" y="53912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290;p2"/>
            <p:cNvSpPr/>
            <p:nvPr/>
          </p:nvSpPr>
          <p:spPr>
            <a:xfrm>
              <a:off x="2341300" y="6896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" name="Google Shape;291;p2"/>
            <p:cNvSpPr/>
            <p:nvPr/>
          </p:nvSpPr>
          <p:spPr>
            <a:xfrm>
              <a:off x="2341300" y="9906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Google Shape;292;p2"/>
            <p:cNvSpPr/>
            <p:nvPr/>
          </p:nvSpPr>
          <p:spPr>
            <a:xfrm>
              <a:off x="2341300" y="12917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293;p2"/>
            <p:cNvSpPr/>
            <p:nvPr/>
          </p:nvSpPr>
          <p:spPr>
            <a:xfrm>
              <a:off x="2341300" y="14422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294;p2"/>
            <p:cNvSpPr/>
            <p:nvPr/>
          </p:nvSpPr>
          <p:spPr>
            <a:xfrm>
              <a:off x="2341300" y="15927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Google Shape;295;p2"/>
            <p:cNvSpPr/>
            <p:nvPr/>
          </p:nvSpPr>
          <p:spPr>
            <a:xfrm>
              <a:off x="2341300" y="17432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" name="Google Shape;296;p2"/>
            <p:cNvSpPr/>
            <p:nvPr/>
          </p:nvSpPr>
          <p:spPr>
            <a:xfrm>
              <a:off x="2341300" y="21947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297;p2"/>
            <p:cNvSpPr/>
            <p:nvPr/>
          </p:nvSpPr>
          <p:spPr>
            <a:xfrm>
              <a:off x="2341300" y="23452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298;p2"/>
            <p:cNvSpPr/>
            <p:nvPr/>
          </p:nvSpPr>
          <p:spPr>
            <a:xfrm>
              <a:off x="2341300" y="24957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299;p2"/>
            <p:cNvSpPr/>
            <p:nvPr/>
          </p:nvSpPr>
          <p:spPr>
            <a:xfrm>
              <a:off x="2341300" y="26462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300;p2"/>
            <p:cNvSpPr/>
            <p:nvPr/>
          </p:nvSpPr>
          <p:spPr>
            <a:xfrm>
              <a:off x="2341300" y="27968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301;p2"/>
            <p:cNvSpPr/>
            <p:nvPr/>
          </p:nvSpPr>
          <p:spPr>
            <a:xfrm>
              <a:off x="2341300" y="29473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302;p2"/>
            <p:cNvSpPr/>
            <p:nvPr/>
          </p:nvSpPr>
          <p:spPr>
            <a:xfrm>
              <a:off x="2341300" y="30978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303;p2"/>
            <p:cNvSpPr/>
            <p:nvPr/>
          </p:nvSpPr>
          <p:spPr>
            <a:xfrm>
              <a:off x="2341300" y="32483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304;p2"/>
            <p:cNvSpPr/>
            <p:nvPr/>
          </p:nvSpPr>
          <p:spPr>
            <a:xfrm>
              <a:off x="2341300" y="33988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305;p2"/>
            <p:cNvSpPr/>
            <p:nvPr/>
          </p:nvSpPr>
          <p:spPr>
            <a:xfrm>
              <a:off x="2341300" y="35493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" name="Google Shape;306;p2"/>
            <p:cNvSpPr/>
            <p:nvPr/>
          </p:nvSpPr>
          <p:spPr>
            <a:xfrm>
              <a:off x="2341300" y="38503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" name="Google Shape;307;p2"/>
            <p:cNvSpPr/>
            <p:nvPr/>
          </p:nvSpPr>
          <p:spPr>
            <a:xfrm>
              <a:off x="2341300" y="41514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" name="Google Shape;308;p2"/>
            <p:cNvSpPr/>
            <p:nvPr/>
          </p:nvSpPr>
          <p:spPr>
            <a:xfrm>
              <a:off x="2341300" y="43019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309;p2"/>
            <p:cNvSpPr/>
            <p:nvPr/>
          </p:nvSpPr>
          <p:spPr>
            <a:xfrm>
              <a:off x="2341300" y="44524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Google Shape;310;p2"/>
            <p:cNvSpPr/>
            <p:nvPr/>
          </p:nvSpPr>
          <p:spPr>
            <a:xfrm>
              <a:off x="2341300" y="46029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" name="Google Shape;311;p2"/>
            <p:cNvSpPr/>
            <p:nvPr/>
          </p:nvSpPr>
          <p:spPr>
            <a:xfrm>
              <a:off x="2341300" y="49039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" name="Google Shape;312;p2"/>
            <p:cNvSpPr/>
            <p:nvPr/>
          </p:nvSpPr>
          <p:spPr>
            <a:xfrm>
              <a:off x="2341300" y="505445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" name="Google Shape;313;p2"/>
            <p:cNvSpPr/>
            <p:nvPr/>
          </p:nvSpPr>
          <p:spPr>
            <a:xfrm>
              <a:off x="2341300" y="52049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" name="Google Shape;314;p2"/>
            <p:cNvSpPr/>
            <p:nvPr/>
          </p:nvSpPr>
          <p:spPr>
            <a:xfrm>
              <a:off x="2341300" y="53554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" name="Google Shape;315;p2"/>
            <p:cNvSpPr/>
            <p:nvPr/>
          </p:nvSpPr>
          <p:spPr>
            <a:xfrm>
              <a:off x="2491800" y="3886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" name="Google Shape;316;p2"/>
            <p:cNvSpPr/>
            <p:nvPr/>
          </p:nvSpPr>
          <p:spPr>
            <a:xfrm>
              <a:off x="2491800" y="6896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" name="Google Shape;317;p2"/>
            <p:cNvSpPr/>
            <p:nvPr/>
          </p:nvSpPr>
          <p:spPr>
            <a:xfrm>
              <a:off x="2491800" y="8401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318;p2"/>
            <p:cNvSpPr/>
            <p:nvPr/>
          </p:nvSpPr>
          <p:spPr>
            <a:xfrm>
              <a:off x="2491800" y="9906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" name="Google Shape;319;p2"/>
            <p:cNvSpPr/>
            <p:nvPr/>
          </p:nvSpPr>
          <p:spPr>
            <a:xfrm>
              <a:off x="2491800" y="11411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Google Shape;320;p2"/>
            <p:cNvSpPr/>
            <p:nvPr/>
          </p:nvSpPr>
          <p:spPr>
            <a:xfrm>
              <a:off x="2491800" y="14422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Google Shape;321;p2"/>
            <p:cNvSpPr/>
            <p:nvPr/>
          </p:nvSpPr>
          <p:spPr>
            <a:xfrm>
              <a:off x="2491800" y="17432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322;p2"/>
            <p:cNvSpPr/>
            <p:nvPr/>
          </p:nvSpPr>
          <p:spPr>
            <a:xfrm>
              <a:off x="2491800" y="18937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" name="Google Shape;323;p2"/>
            <p:cNvSpPr/>
            <p:nvPr/>
          </p:nvSpPr>
          <p:spPr>
            <a:xfrm>
              <a:off x="2491800" y="20442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Google Shape;324;p2"/>
            <p:cNvSpPr/>
            <p:nvPr/>
          </p:nvSpPr>
          <p:spPr>
            <a:xfrm>
              <a:off x="2491800" y="23452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Google Shape;325;p2"/>
            <p:cNvSpPr/>
            <p:nvPr/>
          </p:nvSpPr>
          <p:spPr>
            <a:xfrm>
              <a:off x="2491800" y="24957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" name="Google Shape;326;p2"/>
            <p:cNvSpPr/>
            <p:nvPr/>
          </p:nvSpPr>
          <p:spPr>
            <a:xfrm>
              <a:off x="2491800" y="26462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" name="Google Shape;327;p2"/>
            <p:cNvSpPr/>
            <p:nvPr/>
          </p:nvSpPr>
          <p:spPr>
            <a:xfrm>
              <a:off x="2491800" y="27968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" name="Google Shape;328;p2"/>
            <p:cNvSpPr/>
            <p:nvPr/>
          </p:nvSpPr>
          <p:spPr>
            <a:xfrm>
              <a:off x="2491800" y="29473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" name="Google Shape;329;p2"/>
            <p:cNvSpPr/>
            <p:nvPr/>
          </p:nvSpPr>
          <p:spPr>
            <a:xfrm>
              <a:off x="2491800" y="30978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" name="Google Shape;330;p2"/>
            <p:cNvSpPr/>
            <p:nvPr/>
          </p:nvSpPr>
          <p:spPr>
            <a:xfrm>
              <a:off x="2491800" y="32483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" name="Google Shape;331;p2"/>
            <p:cNvSpPr/>
            <p:nvPr/>
          </p:nvSpPr>
          <p:spPr>
            <a:xfrm>
              <a:off x="2491800" y="35493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" name="Google Shape;332;p2"/>
            <p:cNvSpPr/>
            <p:nvPr/>
          </p:nvSpPr>
          <p:spPr>
            <a:xfrm>
              <a:off x="2491800" y="38503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" name="Google Shape;333;p2"/>
            <p:cNvSpPr/>
            <p:nvPr/>
          </p:nvSpPr>
          <p:spPr>
            <a:xfrm>
              <a:off x="2491800" y="40008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" name="Google Shape;334;p2"/>
            <p:cNvSpPr/>
            <p:nvPr/>
          </p:nvSpPr>
          <p:spPr>
            <a:xfrm>
              <a:off x="2491800" y="41514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" name="Google Shape;335;p2"/>
            <p:cNvSpPr/>
            <p:nvPr/>
          </p:nvSpPr>
          <p:spPr>
            <a:xfrm>
              <a:off x="2491800" y="43019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" name="Google Shape;336;p2"/>
            <p:cNvSpPr/>
            <p:nvPr/>
          </p:nvSpPr>
          <p:spPr>
            <a:xfrm>
              <a:off x="2491800" y="46029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" name="Google Shape;337;p2"/>
            <p:cNvSpPr/>
            <p:nvPr/>
          </p:nvSpPr>
          <p:spPr>
            <a:xfrm>
              <a:off x="2491800" y="47534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" name="Google Shape;338;p2"/>
            <p:cNvSpPr/>
            <p:nvPr/>
          </p:nvSpPr>
          <p:spPr>
            <a:xfrm>
              <a:off x="2491800" y="505445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" name="Google Shape;339;p2"/>
            <p:cNvSpPr/>
            <p:nvPr/>
          </p:nvSpPr>
          <p:spPr>
            <a:xfrm>
              <a:off x="2491800" y="53554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" name="Google Shape;340;p2"/>
            <p:cNvSpPr/>
            <p:nvPr/>
          </p:nvSpPr>
          <p:spPr>
            <a:xfrm>
              <a:off x="2642325" y="53912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" name="Google Shape;341;p2"/>
            <p:cNvSpPr/>
            <p:nvPr/>
          </p:nvSpPr>
          <p:spPr>
            <a:xfrm>
              <a:off x="2642325" y="9906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" name="Google Shape;342;p2"/>
            <p:cNvSpPr/>
            <p:nvPr/>
          </p:nvSpPr>
          <p:spPr>
            <a:xfrm>
              <a:off x="2642325" y="11411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" name="Google Shape;343;p2"/>
            <p:cNvSpPr/>
            <p:nvPr/>
          </p:nvSpPr>
          <p:spPr>
            <a:xfrm>
              <a:off x="2642325" y="12917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" name="Google Shape;344;p2"/>
            <p:cNvSpPr/>
            <p:nvPr/>
          </p:nvSpPr>
          <p:spPr>
            <a:xfrm>
              <a:off x="2642325" y="15927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" name="Google Shape;345;p2"/>
            <p:cNvSpPr/>
            <p:nvPr/>
          </p:nvSpPr>
          <p:spPr>
            <a:xfrm>
              <a:off x="2642325" y="18937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" name="Google Shape;346;p2"/>
            <p:cNvSpPr/>
            <p:nvPr/>
          </p:nvSpPr>
          <p:spPr>
            <a:xfrm>
              <a:off x="2642325" y="20442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" name="Google Shape;347;p2"/>
            <p:cNvSpPr/>
            <p:nvPr/>
          </p:nvSpPr>
          <p:spPr>
            <a:xfrm>
              <a:off x="2642325" y="21947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" name="Google Shape;348;p2"/>
            <p:cNvSpPr/>
            <p:nvPr/>
          </p:nvSpPr>
          <p:spPr>
            <a:xfrm>
              <a:off x="2642325" y="24957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" name="Google Shape;349;p2"/>
            <p:cNvSpPr/>
            <p:nvPr/>
          </p:nvSpPr>
          <p:spPr>
            <a:xfrm>
              <a:off x="2642325" y="27968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Google Shape;350;p2"/>
            <p:cNvSpPr/>
            <p:nvPr/>
          </p:nvSpPr>
          <p:spPr>
            <a:xfrm>
              <a:off x="2642325" y="30978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" name="Google Shape;351;p2"/>
            <p:cNvSpPr/>
            <p:nvPr/>
          </p:nvSpPr>
          <p:spPr>
            <a:xfrm>
              <a:off x="2642325" y="33988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" name="Google Shape;352;p2"/>
            <p:cNvSpPr/>
            <p:nvPr/>
          </p:nvSpPr>
          <p:spPr>
            <a:xfrm>
              <a:off x="2642325" y="35493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" name="Google Shape;353;p2"/>
            <p:cNvSpPr/>
            <p:nvPr/>
          </p:nvSpPr>
          <p:spPr>
            <a:xfrm>
              <a:off x="2642325" y="40008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" name="Google Shape;354;p2"/>
            <p:cNvSpPr/>
            <p:nvPr/>
          </p:nvSpPr>
          <p:spPr>
            <a:xfrm>
              <a:off x="2642325" y="41514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" name="Google Shape;355;p2"/>
            <p:cNvSpPr/>
            <p:nvPr/>
          </p:nvSpPr>
          <p:spPr>
            <a:xfrm>
              <a:off x="2642325" y="43019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" name="Google Shape;356;p2"/>
            <p:cNvSpPr/>
            <p:nvPr/>
          </p:nvSpPr>
          <p:spPr>
            <a:xfrm>
              <a:off x="2642325" y="44524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357;p2"/>
            <p:cNvSpPr/>
            <p:nvPr/>
          </p:nvSpPr>
          <p:spPr>
            <a:xfrm>
              <a:off x="2642325" y="46029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358;p2"/>
            <p:cNvSpPr/>
            <p:nvPr/>
          </p:nvSpPr>
          <p:spPr>
            <a:xfrm>
              <a:off x="2642325" y="49039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359;p2"/>
            <p:cNvSpPr/>
            <p:nvPr/>
          </p:nvSpPr>
          <p:spPr>
            <a:xfrm>
              <a:off x="2642325" y="505445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360;p2"/>
            <p:cNvSpPr/>
            <p:nvPr/>
          </p:nvSpPr>
          <p:spPr>
            <a:xfrm>
              <a:off x="2792825" y="2381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361;p2"/>
            <p:cNvSpPr/>
            <p:nvPr/>
          </p:nvSpPr>
          <p:spPr>
            <a:xfrm>
              <a:off x="2792825" y="6896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362;p2"/>
            <p:cNvSpPr/>
            <p:nvPr/>
          </p:nvSpPr>
          <p:spPr>
            <a:xfrm>
              <a:off x="2792825" y="9906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363;p2"/>
            <p:cNvSpPr/>
            <p:nvPr/>
          </p:nvSpPr>
          <p:spPr>
            <a:xfrm>
              <a:off x="2792825" y="14422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364;p2"/>
            <p:cNvSpPr/>
            <p:nvPr/>
          </p:nvSpPr>
          <p:spPr>
            <a:xfrm>
              <a:off x="2792825" y="15927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365;p2"/>
            <p:cNvSpPr/>
            <p:nvPr/>
          </p:nvSpPr>
          <p:spPr>
            <a:xfrm>
              <a:off x="2792825" y="21947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" name="Google Shape;366;p2"/>
            <p:cNvSpPr/>
            <p:nvPr/>
          </p:nvSpPr>
          <p:spPr>
            <a:xfrm>
              <a:off x="2792825" y="23452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" name="Google Shape;367;p2"/>
            <p:cNvSpPr/>
            <p:nvPr/>
          </p:nvSpPr>
          <p:spPr>
            <a:xfrm>
              <a:off x="2792825" y="26462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368;p2"/>
            <p:cNvSpPr/>
            <p:nvPr/>
          </p:nvSpPr>
          <p:spPr>
            <a:xfrm>
              <a:off x="2792825" y="27968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369;p2"/>
            <p:cNvSpPr/>
            <p:nvPr/>
          </p:nvSpPr>
          <p:spPr>
            <a:xfrm>
              <a:off x="2792825" y="29473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" name="Google Shape;370;p2"/>
            <p:cNvSpPr/>
            <p:nvPr/>
          </p:nvSpPr>
          <p:spPr>
            <a:xfrm>
              <a:off x="2792825" y="30978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" name="Google Shape;371;p2"/>
            <p:cNvSpPr/>
            <p:nvPr/>
          </p:nvSpPr>
          <p:spPr>
            <a:xfrm>
              <a:off x="2792825" y="35493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" name="Google Shape;372;p2"/>
            <p:cNvSpPr/>
            <p:nvPr/>
          </p:nvSpPr>
          <p:spPr>
            <a:xfrm>
              <a:off x="2792825" y="36998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" name="Google Shape;373;p2"/>
            <p:cNvSpPr/>
            <p:nvPr/>
          </p:nvSpPr>
          <p:spPr>
            <a:xfrm>
              <a:off x="2792825" y="38503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" name="Google Shape;374;p2"/>
            <p:cNvSpPr/>
            <p:nvPr/>
          </p:nvSpPr>
          <p:spPr>
            <a:xfrm>
              <a:off x="2792825" y="41514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" name="Google Shape;375;p2"/>
            <p:cNvSpPr/>
            <p:nvPr/>
          </p:nvSpPr>
          <p:spPr>
            <a:xfrm>
              <a:off x="2792825" y="49039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376;p2"/>
            <p:cNvSpPr/>
            <p:nvPr/>
          </p:nvSpPr>
          <p:spPr>
            <a:xfrm>
              <a:off x="2792825" y="52049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377;p2"/>
            <p:cNvSpPr/>
            <p:nvPr/>
          </p:nvSpPr>
          <p:spPr>
            <a:xfrm>
              <a:off x="2792825" y="53554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378;p2"/>
            <p:cNvSpPr/>
            <p:nvPr/>
          </p:nvSpPr>
          <p:spPr>
            <a:xfrm>
              <a:off x="2943325" y="3886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379;p2"/>
            <p:cNvSpPr/>
            <p:nvPr/>
          </p:nvSpPr>
          <p:spPr>
            <a:xfrm>
              <a:off x="2943325" y="539125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380;p2"/>
            <p:cNvSpPr/>
            <p:nvPr/>
          </p:nvSpPr>
          <p:spPr>
            <a:xfrm>
              <a:off x="2943325" y="9906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" name="Google Shape;381;p2"/>
            <p:cNvSpPr/>
            <p:nvPr/>
          </p:nvSpPr>
          <p:spPr>
            <a:xfrm>
              <a:off x="2943325" y="12917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382;p2"/>
            <p:cNvSpPr/>
            <p:nvPr/>
          </p:nvSpPr>
          <p:spPr>
            <a:xfrm>
              <a:off x="2943325" y="1592700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" name="Google Shape;383;p2"/>
            <p:cNvSpPr/>
            <p:nvPr/>
          </p:nvSpPr>
          <p:spPr>
            <a:xfrm>
              <a:off x="2943325" y="20442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Google Shape;384;p2"/>
            <p:cNvSpPr/>
            <p:nvPr/>
          </p:nvSpPr>
          <p:spPr>
            <a:xfrm>
              <a:off x="2943325" y="23452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Google Shape;385;p2"/>
            <p:cNvSpPr/>
            <p:nvPr/>
          </p:nvSpPr>
          <p:spPr>
            <a:xfrm>
              <a:off x="2943325" y="27968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" name="Google Shape;386;p2"/>
            <p:cNvSpPr/>
            <p:nvPr/>
          </p:nvSpPr>
          <p:spPr>
            <a:xfrm>
              <a:off x="2943325" y="30978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387;p2"/>
            <p:cNvSpPr/>
            <p:nvPr/>
          </p:nvSpPr>
          <p:spPr>
            <a:xfrm>
              <a:off x="2943325" y="32483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388;p2"/>
            <p:cNvSpPr/>
            <p:nvPr/>
          </p:nvSpPr>
          <p:spPr>
            <a:xfrm>
              <a:off x="2943325" y="35493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389;p2"/>
            <p:cNvSpPr/>
            <p:nvPr/>
          </p:nvSpPr>
          <p:spPr>
            <a:xfrm>
              <a:off x="2943325" y="36998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390;p2"/>
            <p:cNvSpPr/>
            <p:nvPr/>
          </p:nvSpPr>
          <p:spPr>
            <a:xfrm>
              <a:off x="2943325" y="38503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391;p2"/>
            <p:cNvSpPr/>
            <p:nvPr/>
          </p:nvSpPr>
          <p:spPr>
            <a:xfrm>
              <a:off x="2943325" y="41514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392;p2"/>
            <p:cNvSpPr/>
            <p:nvPr/>
          </p:nvSpPr>
          <p:spPr>
            <a:xfrm>
              <a:off x="2943325" y="43019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393;p2"/>
            <p:cNvSpPr/>
            <p:nvPr/>
          </p:nvSpPr>
          <p:spPr>
            <a:xfrm>
              <a:off x="2943325" y="47534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394;p2"/>
            <p:cNvSpPr/>
            <p:nvPr/>
          </p:nvSpPr>
          <p:spPr>
            <a:xfrm>
              <a:off x="2943325" y="5054450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395;p2"/>
            <p:cNvSpPr/>
            <p:nvPr/>
          </p:nvSpPr>
          <p:spPr>
            <a:xfrm>
              <a:off x="2943325" y="52049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396;p2"/>
            <p:cNvSpPr/>
            <p:nvPr/>
          </p:nvSpPr>
          <p:spPr>
            <a:xfrm>
              <a:off x="3093850" y="2381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397;p2"/>
            <p:cNvSpPr/>
            <p:nvPr/>
          </p:nvSpPr>
          <p:spPr>
            <a:xfrm>
              <a:off x="3093850" y="6896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398;p2"/>
            <p:cNvSpPr/>
            <p:nvPr/>
          </p:nvSpPr>
          <p:spPr>
            <a:xfrm>
              <a:off x="3093850" y="11411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399;p2"/>
            <p:cNvSpPr/>
            <p:nvPr/>
          </p:nvSpPr>
          <p:spPr>
            <a:xfrm>
              <a:off x="3093850" y="17432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" name="Google Shape;400;p2"/>
            <p:cNvSpPr/>
            <p:nvPr/>
          </p:nvSpPr>
          <p:spPr>
            <a:xfrm>
              <a:off x="3093850" y="23452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401;p2"/>
            <p:cNvSpPr/>
            <p:nvPr/>
          </p:nvSpPr>
          <p:spPr>
            <a:xfrm>
              <a:off x="3093850" y="30978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Google Shape;402;p2"/>
            <p:cNvSpPr/>
            <p:nvPr/>
          </p:nvSpPr>
          <p:spPr>
            <a:xfrm>
              <a:off x="3093850" y="43019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403;p2"/>
            <p:cNvSpPr/>
            <p:nvPr/>
          </p:nvSpPr>
          <p:spPr>
            <a:xfrm>
              <a:off x="3093850" y="44524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404;p2"/>
            <p:cNvSpPr/>
            <p:nvPr/>
          </p:nvSpPr>
          <p:spPr>
            <a:xfrm>
              <a:off x="3093850" y="53554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405;p2"/>
            <p:cNvSpPr/>
            <p:nvPr/>
          </p:nvSpPr>
          <p:spPr>
            <a:xfrm>
              <a:off x="3244350" y="3886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406;p2"/>
            <p:cNvSpPr/>
            <p:nvPr/>
          </p:nvSpPr>
          <p:spPr>
            <a:xfrm>
              <a:off x="3244350" y="12917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407;p2"/>
            <p:cNvSpPr/>
            <p:nvPr/>
          </p:nvSpPr>
          <p:spPr>
            <a:xfrm>
              <a:off x="3244350" y="20442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408;p2"/>
            <p:cNvSpPr/>
            <p:nvPr/>
          </p:nvSpPr>
          <p:spPr>
            <a:xfrm>
              <a:off x="3244350" y="27968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409;p2"/>
            <p:cNvSpPr/>
            <p:nvPr/>
          </p:nvSpPr>
          <p:spPr>
            <a:xfrm>
              <a:off x="3244350" y="36998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410;p2"/>
            <p:cNvSpPr/>
            <p:nvPr/>
          </p:nvSpPr>
          <p:spPr>
            <a:xfrm>
              <a:off x="3244350" y="44524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411;p2"/>
            <p:cNvSpPr/>
            <p:nvPr/>
          </p:nvSpPr>
          <p:spPr>
            <a:xfrm>
              <a:off x="3244350" y="46029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412;p2"/>
            <p:cNvSpPr/>
            <p:nvPr/>
          </p:nvSpPr>
          <p:spPr>
            <a:xfrm>
              <a:off x="3244350" y="52049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413;p2"/>
            <p:cNvSpPr/>
            <p:nvPr/>
          </p:nvSpPr>
          <p:spPr>
            <a:xfrm>
              <a:off x="3394875" y="2381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414;p2"/>
            <p:cNvSpPr/>
            <p:nvPr/>
          </p:nvSpPr>
          <p:spPr>
            <a:xfrm>
              <a:off x="3394875" y="12917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415;p2"/>
            <p:cNvSpPr/>
            <p:nvPr/>
          </p:nvSpPr>
          <p:spPr>
            <a:xfrm>
              <a:off x="3394875" y="32483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416;p2"/>
            <p:cNvSpPr/>
            <p:nvPr/>
          </p:nvSpPr>
          <p:spPr>
            <a:xfrm>
              <a:off x="3394875" y="38503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417;p2"/>
            <p:cNvSpPr/>
            <p:nvPr/>
          </p:nvSpPr>
          <p:spPr>
            <a:xfrm>
              <a:off x="3394875" y="44524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418;p2"/>
            <p:cNvSpPr/>
            <p:nvPr/>
          </p:nvSpPr>
          <p:spPr>
            <a:xfrm>
              <a:off x="3394875" y="52049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419;p2"/>
            <p:cNvSpPr/>
            <p:nvPr/>
          </p:nvSpPr>
          <p:spPr>
            <a:xfrm>
              <a:off x="3545375" y="6896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420;p2"/>
            <p:cNvSpPr/>
            <p:nvPr/>
          </p:nvSpPr>
          <p:spPr>
            <a:xfrm>
              <a:off x="3545375" y="15927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421;p2"/>
            <p:cNvSpPr/>
            <p:nvPr/>
          </p:nvSpPr>
          <p:spPr>
            <a:xfrm>
              <a:off x="3545375" y="26462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22" name="Google Shape;422;p2"/>
          <p:cNvGrpSpPr/>
          <p:nvPr/>
        </p:nvGrpSpPr>
        <p:grpSpPr>
          <a:xfrm rot="10800000">
            <a:off x="6367294" y="28698"/>
            <a:ext cx="2309820" cy="5086302"/>
            <a:chOff x="1287725" y="238125"/>
            <a:chExt cx="2379050" cy="5238750"/>
          </a:xfrm>
        </p:grpSpPr>
        <p:sp>
          <p:nvSpPr>
            <p:cNvPr id="423" name="Google Shape;423;p2"/>
            <p:cNvSpPr/>
            <p:nvPr/>
          </p:nvSpPr>
          <p:spPr>
            <a:xfrm>
              <a:off x="1287725" y="3886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424;p2"/>
            <p:cNvSpPr/>
            <p:nvPr/>
          </p:nvSpPr>
          <p:spPr>
            <a:xfrm>
              <a:off x="1287725" y="6896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425;p2"/>
            <p:cNvSpPr/>
            <p:nvPr/>
          </p:nvSpPr>
          <p:spPr>
            <a:xfrm>
              <a:off x="1287725" y="8401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426;p2"/>
            <p:cNvSpPr/>
            <p:nvPr/>
          </p:nvSpPr>
          <p:spPr>
            <a:xfrm>
              <a:off x="1287725" y="12917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427;p2"/>
            <p:cNvSpPr/>
            <p:nvPr/>
          </p:nvSpPr>
          <p:spPr>
            <a:xfrm>
              <a:off x="1287725" y="17432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428;p2"/>
            <p:cNvSpPr/>
            <p:nvPr/>
          </p:nvSpPr>
          <p:spPr>
            <a:xfrm>
              <a:off x="1287725" y="18937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429;p2"/>
            <p:cNvSpPr/>
            <p:nvPr/>
          </p:nvSpPr>
          <p:spPr>
            <a:xfrm>
              <a:off x="1287725" y="20442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Google Shape;430;p2"/>
            <p:cNvSpPr/>
            <p:nvPr/>
          </p:nvSpPr>
          <p:spPr>
            <a:xfrm>
              <a:off x="1287725" y="24957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" name="Google Shape;431;p2"/>
            <p:cNvSpPr/>
            <p:nvPr/>
          </p:nvSpPr>
          <p:spPr>
            <a:xfrm>
              <a:off x="1287725" y="29473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" name="Google Shape;432;p2"/>
            <p:cNvSpPr/>
            <p:nvPr/>
          </p:nvSpPr>
          <p:spPr>
            <a:xfrm>
              <a:off x="1287725" y="36998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" name="Google Shape;433;p2"/>
            <p:cNvSpPr/>
            <p:nvPr/>
          </p:nvSpPr>
          <p:spPr>
            <a:xfrm>
              <a:off x="1287725" y="38503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434;p2"/>
            <p:cNvSpPr/>
            <p:nvPr/>
          </p:nvSpPr>
          <p:spPr>
            <a:xfrm>
              <a:off x="1287725" y="44524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435;p2"/>
            <p:cNvSpPr/>
            <p:nvPr/>
          </p:nvSpPr>
          <p:spPr>
            <a:xfrm>
              <a:off x="1287725" y="47534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436;p2"/>
            <p:cNvSpPr/>
            <p:nvPr/>
          </p:nvSpPr>
          <p:spPr>
            <a:xfrm>
              <a:off x="1287725" y="505445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437;p2"/>
            <p:cNvSpPr/>
            <p:nvPr/>
          </p:nvSpPr>
          <p:spPr>
            <a:xfrm>
              <a:off x="1287725" y="52049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438;p2"/>
            <p:cNvSpPr/>
            <p:nvPr/>
          </p:nvSpPr>
          <p:spPr>
            <a:xfrm>
              <a:off x="1438225" y="3886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439;p2"/>
            <p:cNvSpPr/>
            <p:nvPr/>
          </p:nvSpPr>
          <p:spPr>
            <a:xfrm>
              <a:off x="1438225" y="23452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440;p2"/>
            <p:cNvSpPr/>
            <p:nvPr/>
          </p:nvSpPr>
          <p:spPr>
            <a:xfrm>
              <a:off x="1438225" y="27968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441;p2"/>
            <p:cNvSpPr/>
            <p:nvPr/>
          </p:nvSpPr>
          <p:spPr>
            <a:xfrm>
              <a:off x="1438225" y="41514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442;p2"/>
            <p:cNvSpPr/>
            <p:nvPr/>
          </p:nvSpPr>
          <p:spPr>
            <a:xfrm>
              <a:off x="1588750" y="3886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" name="Google Shape;443;p2"/>
            <p:cNvSpPr/>
            <p:nvPr/>
          </p:nvSpPr>
          <p:spPr>
            <a:xfrm>
              <a:off x="1588750" y="53912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444;p2"/>
            <p:cNvSpPr/>
            <p:nvPr/>
          </p:nvSpPr>
          <p:spPr>
            <a:xfrm>
              <a:off x="1588750" y="6896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445;p2"/>
            <p:cNvSpPr/>
            <p:nvPr/>
          </p:nvSpPr>
          <p:spPr>
            <a:xfrm>
              <a:off x="1588750" y="11411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446;p2"/>
            <p:cNvSpPr/>
            <p:nvPr/>
          </p:nvSpPr>
          <p:spPr>
            <a:xfrm>
              <a:off x="1588750" y="18937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447;p2"/>
            <p:cNvSpPr/>
            <p:nvPr/>
          </p:nvSpPr>
          <p:spPr>
            <a:xfrm>
              <a:off x="1588750" y="20442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448;p2"/>
            <p:cNvSpPr/>
            <p:nvPr/>
          </p:nvSpPr>
          <p:spPr>
            <a:xfrm>
              <a:off x="1588750" y="23452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449;p2"/>
            <p:cNvSpPr/>
            <p:nvPr/>
          </p:nvSpPr>
          <p:spPr>
            <a:xfrm>
              <a:off x="1588750" y="30978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450;p2"/>
            <p:cNvSpPr/>
            <p:nvPr/>
          </p:nvSpPr>
          <p:spPr>
            <a:xfrm>
              <a:off x="1588750" y="35493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Google Shape;451;p2"/>
            <p:cNvSpPr/>
            <p:nvPr/>
          </p:nvSpPr>
          <p:spPr>
            <a:xfrm>
              <a:off x="1588750" y="53554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" name="Google Shape;452;p2"/>
            <p:cNvSpPr/>
            <p:nvPr/>
          </p:nvSpPr>
          <p:spPr>
            <a:xfrm>
              <a:off x="1739250" y="3886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" name="Google Shape;453;p2"/>
            <p:cNvSpPr/>
            <p:nvPr/>
          </p:nvSpPr>
          <p:spPr>
            <a:xfrm>
              <a:off x="1739250" y="6896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" name="Google Shape;454;p2"/>
            <p:cNvSpPr/>
            <p:nvPr/>
          </p:nvSpPr>
          <p:spPr>
            <a:xfrm>
              <a:off x="1739250" y="9906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" name="Google Shape;455;p2"/>
            <p:cNvSpPr/>
            <p:nvPr/>
          </p:nvSpPr>
          <p:spPr>
            <a:xfrm>
              <a:off x="1739250" y="15927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456;p2"/>
            <p:cNvSpPr/>
            <p:nvPr/>
          </p:nvSpPr>
          <p:spPr>
            <a:xfrm>
              <a:off x="1739250" y="17432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" name="Google Shape;457;p2"/>
            <p:cNvSpPr/>
            <p:nvPr/>
          </p:nvSpPr>
          <p:spPr>
            <a:xfrm>
              <a:off x="1739250" y="20442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" name="Google Shape;458;p2"/>
            <p:cNvSpPr/>
            <p:nvPr/>
          </p:nvSpPr>
          <p:spPr>
            <a:xfrm>
              <a:off x="1739250" y="21947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459;p2"/>
            <p:cNvSpPr/>
            <p:nvPr/>
          </p:nvSpPr>
          <p:spPr>
            <a:xfrm>
              <a:off x="1739250" y="23452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460;p2"/>
            <p:cNvSpPr/>
            <p:nvPr/>
          </p:nvSpPr>
          <p:spPr>
            <a:xfrm>
              <a:off x="1739250" y="29473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461;p2"/>
            <p:cNvSpPr/>
            <p:nvPr/>
          </p:nvSpPr>
          <p:spPr>
            <a:xfrm>
              <a:off x="1739250" y="30978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" name="Google Shape;462;p2"/>
            <p:cNvSpPr/>
            <p:nvPr/>
          </p:nvSpPr>
          <p:spPr>
            <a:xfrm>
              <a:off x="1739250" y="32483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" name="Google Shape;463;p2"/>
            <p:cNvSpPr/>
            <p:nvPr/>
          </p:nvSpPr>
          <p:spPr>
            <a:xfrm>
              <a:off x="1739250" y="38503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" name="Google Shape;464;p2"/>
            <p:cNvSpPr/>
            <p:nvPr/>
          </p:nvSpPr>
          <p:spPr>
            <a:xfrm>
              <a:off x="1739250" y="40008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" name="Google Shape;465;p2"/>
            <p:cNvSpPr/>
            <p:nvPr/>
          </p:nvSpPr>
          <p:spPr>
            <a:xfrm>
              <a:off x="1739250" y="44524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" name="Google Shape;466;p2"/>
            <p:cNvSpPr/>
            <p:nvPr/>
          </p:nvSpPr>
          <p:spPr>
            <a:xfrm>
              <a:off x="1739250" y="46029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" name="Google Shape;467;p2"/>
            <p:cNvSpPr/>
            <p:nvPr/>
          </p:nvSpPr>
          <p:spPr>
            <a:xfrm>
              <a:off x="1739250" y="47534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" name="Google Shape;468;p2"/>
            <p:cNvSpPr/>
            <p:nvPr/>
          </p:nvSpPr>
          <p:spPr>
            <a:xfrm>
              <a:off x="1739250" y="505445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" name="Google Shape;469;p2"/>
            <p:cNvSpPr/>
            <p:nvPr/>
          </p:nvSpPr>
          <p:spPr>
            <a:xfrm>
              <a:off x="1889750" y="539125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" name="Google Shape;470;p2"/>
            <p:cNvSpPr/>
            <p:nvPr/>
          </p:nvSpPr>
          <p:spPr>
            <a:xfrm>
              <a:off x="1889750" y="6896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" name="Google Shape;471;p2"/>
            <p:cNvSpPr/>
            <p:nvPr/>
          </p:nvSpPr>
          <p:spPr>
            <a:xfrm>
              <a:off x="1889750" y="9906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" name="Google Shape;472;p2"/>
            <p:cNvSpPr/>
            <p:nvPr/>
          </p:nvSpPr>
          <p:spPr>
            <a:xfrm>
              <a:off x="1889750" y="11411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" name="Google Shape;473;p2"/>
            <p:cNvSpPr/>
            <p:nvPr/>
          </p:nvSpPr>
          <p:spPr>
            <a:xfrm>
              <a:off x="1889750" y="12917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474;p2"/>
            <p:cNvSpPr/>
            <p:nvPr/>
          </p:nvSpPr>
          <p:spPr>
            <a:xfrm>
              <a:off x="1889750" y="1592700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" name="Google Shape;475;p2"/>
            <p:cNvSpPr/>
            <p:nvPr/>
          </p:nvSpPr>
          <p:spPr>
            <a:xfrm>
              <a:off x="1889750" y="32483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" name="Google Shape;476;p2"/>
            <p:cNvSpPr/>
            <p:nvPr/>
          </p:nvSpPr>
          <p:spPr>
            <a:xfrm>
              <a:off x="1889750" y="35493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" name="Google Shape;477;p2"/>
            <p:cNvSpPr/>
            <p:nvPr/>
          </p:nvSpPr>
          <p:spPr>
            <a:xfrm>
              <a:off x="1889750" y="36998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" name="Google Shape;478;p2"/>
            <p:cNvSpPr/>
            <p:nvPr/>
          </p:nvSpPr>
          <p:spPr>
            <a:xfrm>
              <a:off x="1889750" y="5054450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" name="Google Shape;479;p2"/>
            <p:cNvSpPr/>
            <p:nvPr/>
          </p:nvSpPr>
          <p:spPr>
            <a:xfrm>
              <a:off x="1889750" y="53554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" name="Google Shape;480;p2"/>
            <p:cNvSpPr/>
            <p:nvPr/>
          </p:nvSpPr>
          <p:spPr>
            <a:xfrm>
              <a:off x="2040275" y="2381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" name="Google Shape;481;p2"/>
            <p:cNvSpPr/>
            <p:nvPr/>
          </p:nvSpPr>
          <p:spPr>
            <a:xfrm>
              <a:off x="2040275" y="53912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" name="Google Shape;482;p2"/>
            <p:cNvSpPr/>
            <p:nvPr/>
          </p:nvSpPr>
          <p:spPr>
            <a:xfrm>
              <a:off x="2040275" y="8401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" name="Google Shape;483;p2"/>
            <p:cNvSpPr/>
            <p:nvPr/>
          </p:nvSpPr>
          <p:spPr>
            <a:xfrm>
              <a:off x="2040275" y="9906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" name="Google Shape;484;p2"/>
            <p:cNvSpPr/>
            <p:nvPr/>
          </p:nvSpPr>
          <p:spPr>
            <a:xfrm>
              <a:off x="2040275" y="15927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" name="Google Shape;485;p2"/>
            <p:cNvSpPr/>
            <p:nvPr/>
          </p:nvSpPr>
          <p:spPr>
            <a:xfrm>
              <a:off x="2040275" y="21947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" name="Google Shape;486;p2"/>
            <p:cNvSpPr/>
            <p:nvPr/>
          </p:nvSpPr>
          <p:spPr>
            <a:xfrm>
              <a:off x="2040275" y="23452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" name="Google Shape;487;p2"/>
            <p:cNvSpPr/>
            <p:nvPr/>
          </p:nvSpPr>
          <p:spPr>
            <a:xfrm>
              <a:off x="2040275" y="24957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" name="Google Shape;488;p2"/>
            <p:cNvSpPr/>
            <p:nvPr/>
          </p:nvSpPr>
          <p:spPr>
            <a:xfrm>
              <a:off x="2040275" y="33988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" name="Google Shape;489;p2"/>
            <p:cNvSpPr/>
            <p:nvPr/>
          </p:nvSpPr>
          <p:spPr>
            <a:xfrm>
              <a:off x="2040275" y="41514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" name="Google Shape;490;p2"/>
            <p:cNvSpPr/>
            <p:nvPr/>
          </p:nvSpPr>
          <p:spPr>
            <a:xfrm>
              <a:off x="2040275" y="46029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" name="Google Shape;491;p2"/>
            <p:cNvSpPr/>
            <p:nvPr/>
          </p:nvSpPr>
          <p:spPr>
            <a:xfrm>
              <a:off x="2040275" y="47534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" name="Google Shape;492;p2"/>
            <p:cNvSpPr/>
            <p:nvPr/>
          </p:nvSpPr>
          <p:spPr>
            <a:xfrm>
              <a:off x="2040275" y="53554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" name="Google Shape;493;p2"/>
            <p:cNvSpPr/>
            <p:nvPr/>
          </p:nvSpPr>
          <p:spPr>
            <a:xfrm>
              <a:off x="2190775" y="3886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" name="Google Shape;494;p2"/>
            <p:cNvSpPr/>
            <p:nvPr/>
          </p:nvSpPr>
          <p:spPr>
            <a:xfrm>
              <a:off x="2190775" y="539125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" name="Google Shape;495;p2"/>
            <p:cNvSpPr/>
            <p:nvPr/>
          </p:nvSpPr>
          <p:spPr>
            <a:xfrm>
              <a:off x="2190775" y="9906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" name="Google Shape;496;p2"/>
            <p:cNvSpPr/>
            <p:nvPr/>
          </p:nvSpPr>
          <p:spPr>
            <a:xfrm>
              <a:off x="2190775" y="14422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" name="Google Shape;497;p2"/>
            <p:cNvSpPr/>
            <p:nvPr/>
          </p:nvSpPr>
          <p:spPr>
            <a:xfrm>
              <a:off x="2190775" y="2646275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" name="Google Shape;498;p2"/>
            <p:cNvSpPr/>
            <p:nvPr/>
          </p:nvSpPr>
          <p:spPr>
            <a:xfrm>
              <a:off x="2190775" y="2947300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" name="Google Shape;499;p2"/>
            <p:cNvSpPr/>
            <p:nvPr/>
          </p:nvSpPr>
          <p:spPr>
            <a:xfrm>
              <a:off x="2190775" y="38503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" name="Google Shape;500;p2"/>
            <p:cNvSpPr/>
            <p:nvPr/>
          </p:nvSpPr>
          <p:spPr>
            <a:xfrm>
              <a:off x="2190775" y="43019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" name="Google Shape;501;p2"/>
            <p:cNvSpPr/>
            <p:nvPr/>
          </p:nvSpPr>
          <p:spPr>
            <a:xfrm>
              <a:off x="2190775" y="49039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" name="Google Shape;502;p2"/>
            <p:cNvSpPr/>
            <p:nvPr/>
          </p:nvSpPr>
          <p:spPr>
            <a:xfrm>
              <a:off x="2341300" y="2381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" name="Google Shape;503;p2"/>
            <p:cNvSpPr/>
            <p:nvPr/>
          </p:nvSpPr>
          <p:spPr>
            <a:xfrm>
              <a:off x="2341300" y="3886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" name="Google Shape;504;p2"/>
            <p:cNvSpPr/>
            <p:nvPr/>
          </p:nvSpPr>
          <p:spPr>
            <a:xfrm>
              <a:off x="2341300" y="8401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" name="Google Shape;505;p2"/>
            <p:cNvSpPr/>
            <p:nvPr/>
          </p:nvSpPr>
          <p:spPr>
            <a:xfrm>
              <a:off x="2341300" y="11411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" name="Google Shape;506;p2"/>
            <p:cNvSpPr/>
            <p:nvPr/>
          </p:nvSpPr>
          <p:spPr>
            <a:xfrm>
              <a:off x="2341300" y="18937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" name="Google Shape;507;p2"/>
            <p:cNvSpPr/>
            <p:nvPr/>
          </p:nvSpPr>
          <p:spPr>
            <a:xfrm>
              <a:off x="2341300" y="20442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" name="Google Shape;508;p2"/>
            <p:cNvSpPr/>
            <p:nvPr/>
          </p:nvSpPr>
          <p:spPr>
            <a:xfrm>
              <a:off x="2341300" y="36998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" name="Google Shape;509;p2"/>
            <p:cNvSpPr/>
            <p:nvPr/>
          </p:nvSpPr>
          <p:spPr>
            <a:xfrm>
              <a:off x="2341300" y="40008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" name="Google Shape;510;p2"/>
            <p:cNvSpPr/>
            <p:nvPr/>
          </p:nvSpPr>
          <p:spPr>
            <a:xfrm>
              <a:off x="2491800" y="2381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" name="Google Shape;511;p2"/>
            <p:cNvSpPr/>
            <p:nvPr/>
          </p:nvSpPr>
          <p:spPr>
            <a:xfrm>
              <a:off x="2491800" y="12917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" name="Google Shape;512;p2"/>
            <p:cNvSpPr/>
            <p:nvPr/>
          </p:nvSpPr>
          <p:spPr>
            <a:xfrm>
              <a:off x="2491800" y="21947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" name="Google Shape;513;p2"/>
            <p:cNvSpPr/>
            <p:nvPr/>
          </p:nvSpPr>
          <p:spPr>
            <a:xfrm>
              <a:off x="2491800" y="36998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" name="Google Shape;514;p2"/>
            <p:cNvSpPr/>
            <p:nvPr/>
          </p:nvSpPr>
          <p:spPr>
            <a:xfrm>
              <a:off x="2491800" y="49039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" name="Google Shape;515;p2"/>
            <p:cNvSpPr/>
            <p:nvPr/>
          </p:nvSpPr>
          <p:spPr>
            <a:xfrm>
              <a:off x="2642325" y="2381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" name="Google Shape;516;p2"/>
            <p:cNvSpPr/>
            <p:nvPr/>
          </p:nvSpPr>
          <p:spPr>
            <a:xfrm>
              <a:off x="2642325" y="6896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" name="Google Shape;517;p2"/>
            <p:cNvSpPr/>
            <p:nvPr/>
          </p:nvSpPr>
          <p:spPr>
            <a:xfrm>
              <a:off x="2642325" y="23452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" name="Google Shape;518;p2"/>
            <p:cNvSpPr/>
            <p:nvPr/>
          </p:nvSpPr>
          <p:spPr>
            <a:xfrm>
              <a:off x="2642325" y="32483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" name="Google Shape;519;p2"/>
            <p:cNvSpPr/>
            <p:nvPr/>
          </p:nvSpPr>
          <p:spPr>
            <a:xfrm>
              <a:off x="2642325" y="36998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" name="Google Shape;520;p2"/>
            <p:cNvSpPr/>
            <p:nvPr/>
          </p:nvSpPr>
          <p:spPr>
            <a:xfrm>
              <a:off x="2792825" y="43019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" name="Google Shape;521;p2"/>
            <p:cNvSpPr/>
            <p:nvPr/>
          </p:nvSpPr>
          <p:spPr>
            <a:xfrm>
              <a:off x="2943325" y="14422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" name="Google Shape;522;p2"/>
            <p:cNvSpPr/>
            <p:nvPr/>
          </p:nvSpPr>
          <p:spPr>
            <a:xfrm>
              <a:off x="2943325" y="2646275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" name="Google Shape;523;p2"/>
            <p:cNvSpPr/>
            <p:nvPr/>
          </p:nvSpPr>
          <p:spPr>
            <a:xfrm>
              <a:off x="3093850" y="505445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" name="Google Shape;524;p2"/>
            <p:cNvSpPr/>
            <p:nvPr/>
          </p:nvSpPr>
          <p:spPr>
            <a:xfrm>
              <a:off x="3394875" y="24957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" name="Google Shape;525;p2"/>
            <p:cNvSpPr/>
            <p:nvPr/>
          </p:nvSpPr>
          <p:spPr>
            <a:xfrm>
              <a:off x="3545375" y="49039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1" name="Google Shape;2401;p8"/>
          <p:cNvSpPr txBox="1">
            <a:spLocks noGrp="1"/>
          </p:cNvSpPr>
          <p:nvPr>
            <p:ph type="title"/>
          </p:nvPr>
        </p:nvSpPr>
        <p:spPr>
          <a:xfrm>
            <a:off x="718300" y="739375"/>
            <a:ext cx="67611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2402" name="Google Shape;2402;p8"/>
          <p:cNvSpPr txBox="1">
            <a:spLocks noGrp="1"/>
          </p:cNvSpPr>
          <p:nvPr>
            <p:ph type="sldNum" idx="12"/>
          </p:nvPr>
        </p:nvSpPr>
        <p:spPr>
          <a:xfrm>
            <a:off x="91531" y="472020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  <p:grpSp>
        <p:nvGrpSpPr>
          <p:cNvPr id="2403" name="Google Shape;2403;p8"/>
          <p:cNvGrpSpPr/>
          <p:nvPr/>
        </p:nvGrpSpPr>
        <p:grpSpPr>
          <a:xfrm rot="10800000">
            <a:off x="8851487" y="28707"/>
            <a:ext cx="264012" cy="5086302"/>
            <a:chOff x="5307800" y="238125"/>
            <a:chExt cx="271925" cy="5238750"/>
          </a:xfrm>
        </p:grpSpPr>
        <p:sp>
          <p:nvSpPr>
            <p:cNvPr id="2404" name="Google Shape;2404;p8"/>
            <p:cNvSpPr/>
            <p:nvPr/>
          </p:nvSpPr>
          <p:spPr>
            <a:xfrm>
              <a:off x="5307800" y="2381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5" name="Google Shape;2405;p8"/>
            <p:cNvSpPr/>
            <p:nvPr/>
          </p:nvSpPr>
          <p:spPr>
            <a:xfrm>
              <a:off x="5307800" y="3886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6" name="Google Shape;2406;p8"/>
            <p:cNvSpPr/>
            <p:nvPr/>
          </p:nvSpPr>
          <p:spPr>
            <a:xfrm>
              <a:off x="5307800" y="539125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7" name="Google Shape;2407;p8"/>
            <p:cNvSpPr/>
            <p:nvPr/>
          </p:nvSpPr>
          <p:spPr>
            <a:xfrm>
              <a:off x="5307800" y="6896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8" name="Google Shape;2408;p8"/>
            <p:cNvSpPr/>
            <p:nvPr/>
          </p:nvSpPr>
          <p:spPr>
            <a:xfrm>
              <a:off x="5307800" y="8401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9" name="Google Shape;2409;p8"/>
            <p:cNvSpPr/>
            <p:nvPr/>
          </p:nvSpPr>
          <p:spPr>
            <a:xfrm>
              <a:off x="5307800" y="9906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0" name="Google Shape;2410;p8"/>
            <p:cNvSpPr/>
            <p:nvPr/>
          </p:nvSpPr>
          <p:spPr>
            <a:xfrm>
              <a:off x="5307800" y="11411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1" name="Google Shape;2411;p8"/>
            <p:cNvSpPr/>
            <p:nvPr/>
          </p:nvSpPr>
          <p:spPr>
            <a:xfrm>
              <a:off x="5307800" y="12917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2" name="Google Shape;2412;p8"/>
            <p:cNvSpPr/>
            <p:nvPr/>
          </p:nvSpPr>
          <p:spPr>
            <a:xfrm>
              <a:off x="5307800" y="14422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3" name="Google Shape;2413;p8"/>
            <p:cNvSpPr/>
            <p:nvPr/>
          </p:nvSpPr>
          <p:spPr>
            <a:xfrm>
              <a:off x="5307800" y="1592700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4" name="Google Shape;2414;p8"/>
            <p:cNvSpPr/>
            <p:nvPr/>
          </p:nvSpPr>
          <p:spPr>
            <a:xfrm>
              <a:off x="5307800" y="17432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5" name="Google Shape;2415;p8"/>
            <p:cNvSpPr/>
            <p:nvPr/>
          </p:nvSpPr>
          <p:spPr>
            <a:xfrm>
              <a:off x="5307800" y="18937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6" name="Google Shape;2416;p8"/>
            <p:cNvSpPr/>
            <p:nvPr/>
          </p:nvSpPr>
          <p:spPr>
            <a:xfrm>
              <a:off x="5307800" y="20442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7" name="Google Shape;2417;p8"/>
            <p:cNvSpPr/>
            <p:nvPr/>
          </p:nvSpPr>
          <p:spPr>
            <a:xfrm>
              <a:off x="5307800" y="21947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8" name="Google Shape;2418;p8"/>
            <p:cNvSpPr/>
            <p:nvPr/>
          </p:nvSpPr>
          <p:spPr>
            <a:xfrm>
              <a:off x="5307800" y="23452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9" name="Google Shape;2419;p8"/>
            <p:cNvSpPr/>
            <p:nvPr/>
          </p:nvSpPr>
          <p:spPr>
            <a:xfrm>
              <a:off x="5307800" y="24957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0" name="Google Shape;2420;p8"/>
            <p:cNvSpPr/>
            <p:nvPr/>
          </p:nvSpPr>
          <p:spPr>
            <a:xfrm>
              <a:off x="5307800" y="2646275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1" name="Google Shape;2421;p8"/>
            <p:cNvSpPr/>
            <p:nvPr/>
          </p:nvSpPr>
          <p:spPr>
            <a:xfrm>
              <a:off x="5307800" y="27968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2" name="Google Shape;2422;p8"/>
            <p:cNvSpPr/>
            <p:nvPr/>
          </p:nvSpPr>
          <p:spPr>
            <a:xfrm>
              <a:off x="5307800" y="2947300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3" name="Google Shape;2423;p8"/>
            <p:cNvSpPr/>
            <p:nvPr/>
          </p:nvSpPr>
          <p:spPr>
            <a:xfrm>
              <a:off x="5307800" y="30978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4" name="Google Shape;2424;p8"/>
            <p:cNvSpPr/>
            <p:nvPr/>
          </p:nvSpPr>
          <p:spPr>
            <a:xfrm>
              <a:off x="5307800" y="32483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5" name="Google Shape;2425;p8"/>
            <p:cNvSpPr/>
            <p:nvPr/>
          </p:nvSpPr>
          <p:spPr>
            <a:xfrm>
              <a:off x="5307800" y="33988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6" name="Google Shape;2426;p8"/>
            <p:cNvSpPr/>
            <p:nvPr/>
          </p:nvSpPr>
          <p:spPr>
            <a:xfrm>
              <a:off x="5307800" y="35493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7" name="Google Shape;2427;p8"/>
            <p:cNvSpPr/>
            <p:nvPr/>
          </p:nvSpPr>
          <p:spPr>
            <a:xfrm>
              <a:off x="5307800" y="36998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8" name="Google Shape;2428;p8"/>
            <p:cNvSpPr/>
            <p:nvPr/>
          </p:nvSpPr>
          <p:spPr>
            <a:xfrm>
              <a:off x="5307800" y="38503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9" name="Google Shape;2429;p8"/>
            <p:cNvSpPr/>
            <p:nvPr/>
          </p:nvSpPr>
          <p:spPr>
            <a:xfrm>
              <a:off x="5307800" y="4000875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0" name="Google Shape;2430;p8"/>
            <p:cNvSpPr/>
            <p:nvPr/>
          </p:nvSpPr>
          <p:spPr>
            <a:xfrm>
              <a:off x="5307800" y="41514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1" name="Google Shape;2431;p8"/>
            <p:cNvSpPr/>
            <p:nvPr/>
          </p:nvSpPr>
          <p:spPr>
            <a:xfrm>
              <a:off x="5307800" y="43019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2" name="Google Shape;2432;p8"/>
            <p:cNvSpPr/>
            <p:nvPr/>
          </p:nvSpPr>
          <p:spPr>
            <a:xfrm>
              <a:off x="5307800" y="44524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3" name="Google Shape;2433;p8"/>
            <p:cNvSpPr/>
            <p:nvPr/>
          </p:nvSpPr>
          <p:spPr>
            <a:xfrm>
              <a:off x="5307800" y="46029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4" name="Google Shape;2434;p8"/>
            <p:cNvSpPr/>
            <p:nvPr/>
          </p:nvSpPr>
          <p:spPr>
            <a:xfrm>
              <a:off x="5307800" y="47534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5" name="Google Shape;2435;p8"/>
            <p:cNvSpPr/>
            <p:nvPr/>
          </p:nvSpPr>
          <p:spPr>
            <a:xfrm>
              <a:off x="5307800" y="49039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6" name="Google Shape;2436;p8"/>
            <p:cNvSpPr/>
            <p:nvPr/>
          </p:nvSpPr>
          <p:spPr>
            <a:xfrm>
              <a:off x="5307800" y="5054450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7" name="Google Shape;2437;p8"/>
            <p:cNvSpPr/>
            <p:nvPr/>
          </p:nvSpPr>
          <p:spPr>
            <a:xfrm>
              <a:off x="5307800" y="52049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8" name="Google Shape;2438;p8"/>
            <p:cNvSpPr/>
            <p:nvPr/>
          </p:nvSpPr>
          <p:spPr>
            <a:xfrm>
              <a:off x="5307800" y="53554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9" name="Google Shape;2439;p8"/>
            <p:cNvSpPr/>
            <p:nvPr/>
          </p:nvSpPr>
          <p:spPr>
            <a:xfrm>
              <a:off x="5458325" y="2381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0" name="Google Shape;2440;p8"/>
            <p:cNvSpPr/>
            <p:nvPr/>
          </p:nvSpPr>
          <p:spPr>
            <a:xfrm>
              <a:off x="5458325" y="53912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1" name="Google Shape;2441;p8"/>
            <p:cNvSpPr/>
            <p:nvPr/>
          </p:nvSpPr>
          <p:spPr>
            <a:xfrm>
              <a:off x="5458325" y="9906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2" name="Google Shape;2442;p8"/>
            <p:cNvSpPr/>
            <p:nvPr/>
          </p:nvSpPr>
          <p:spPr>
            <a:xfrm>
              <a:off x="5458325" y="11411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3" name="Google Shape;2443;p8"/>
            <p:cNvSpPr/>
            <p:nvPr/>
          </p:nvSpPr>
          <p:spPr>
            <a:xfrm>
              <a:off x="5458325" y="14422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4" name="Google Shape;2444;p8"/>
            <p:cNvSpPr/>
            <p:nvPr/>
          </p:nvSpPr>
          <p:spPr>
            <a:xfrm>
              <a:off x="5458325" y="15927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5" name="Google Shape;2445;p8"/>
            <p:cNvSpPr/>
            <p:nvPr/>
          </p:nvSpPr>
          <p:spPr>
            <a:xfrm>
              <a:off x="5458325" y="21947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6" name="Google Shape;2446;p8"/>
            <p:cNvSpPr/>
            <p:nvPr/>
          </p:nvSpPr>
          <p:spPr>
            <a:xfrm>
              <a:off x="5458325" y="23452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7" name="Google Shape;2447;p8"/>
            <p:cNvSpPr/>
            <p:nvPr/>
          </p:nvSpPr>
          <p:spPr>
            <a:xfrm>
              <a:off x="5458325" y="24957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8" name="Google Shape;2448;p8"/>
            <p:cNvSpPr/>
            <p:nvPr/>
          </p:nvSpPr>
          <p:spPr>
            <a:xfrm>
              <a:off x="5458325" y="26462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9" name="Google Shape;2449;p8"/>
            <p:cNvSpPr/>
            <p:nvPr/>
          </p:nvSpPr>
          <p:spPr>
            <a:xfrm>
              <a:off x="5458325" y="29473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0" name="Google Shape;2450;p8"/>
            <p:cNvSpPr/>
            <p:nvPr/>
          </p:nvSpPr>
          <p:spPr>
            <a:xfrm>
              <a:off x="5458325" y="32483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1" name="Google Shape;2451;p8"/>
            <p:cNvSpPr/>
            <p:nvPr/>
          </p:nvSpPr>
          <p:spPr>
            <a:xfrm>
              <a:off x="5458325" y="33988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2" name="Google Shape;2452;p8"/>
            <p:cNvSpPr/>
            <p:nvPr/>
          </p:nvSpPr>
          <p:spPr>
            <a:xfrm>
              <a:off x="5458325" y="36998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3" name="Google Shape;2453;p8"/>
            <p:cNvSpPr/>
            <p:nvPr/>
          </p:nvSpPr>
          <p:spPr>
            <a:xfrm>
              <a:off x="5458325" y="38503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4" name="Google Shape;2454;p8"/>
            <p:cNvSpPr/>
            <p:nvPr/>
          </p:nvSpPr>
          <p:spPr>
            <a:xfrm>
              <a:off x="5458325" y="40008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5" name="Google Shape;2455;p8"/>
            <p:cNvSpPr/>
            <p:nvPr/>
          </p:nvSpPr>
          <p:spPr>
            <a:xfrm>
              <a:off x="5458325" y="41514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6" name="Google Shape;2456;p8"/>
            <p:cNvSpPr/>
            <p:nvPr/>
          </p:nvSpPr>
          <p:spPr>
            <a:xfrm>
              <a:off x="5458325" y="46029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7" name="Google Shape;2457;p8"/>
            <p:cNvSpPr/>
            <p:nvPr/>
          </p:nvSpPr>
          <p:spPr>
            <a:xfrm>
              <a:off x="5458325" y="47534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8" name="Google Shape;2458;p8"/>
            <p:cNvSpPr/>
            <p:nvPr/>
          </p:nvSpPr>
          <p:spPr>
            <a:xfrm>
              <a:off x="5458325" y="505445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9" name="Google Shape;2459;p8"/>
            <p:cNvSpPr/>
            <p:nvPr/>
          </p:nvSpPr>
          <p:spPr>
            <a:xfrm>
              <a:off x="5458325" y="52049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0" name="Google Shape;2460;p8"/>
            <p:cNvSpPr/>
            <p:nvPr/>
          </p:nvSpPr>
          <p:spPr>
            <a:xfrm>
              <a:off x="5458325" y="53554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61" name="Google Shape;2461;p8"/>
          <p:cNvGrpSpPr/>
          <p:nvPr/>
        </p:nvGrpSpPr>
        <p:grpSpPr>
          <a:xfrm rot="10800000">
            <a:off x="7828571" y="28707"/>
            <a:ext cx="1140783" cy="5086302"/>
            <a:chOff x="5458325" y="238125"/>
            <a:chExt cx="1174975" cy="5238750"/>
          </a:xfrm>
        </p:grpSpPr>
        <p:sp>
          <p:nvSpPr>
            <p:cNvPr id="2462" name="Google Shape;2462;p8"/>
            <p:cNvSpPr/>
            <p:nvPr/>
          </p:nvSpPr>
          <p:spPr>
            <a:xfrm>
              <a:off x="5458325" y="3886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3" name="Google Shape;2463;p8"/>
            <p:cNvSpPr/>
            <p:nvPr/>
          </p:nvSpPr>
          <p:spPr>
            <a:xfrm>
              <a:off x="5458325" y="6896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4" name="Google Shape;2464;p8"/>
            <p:cNvSpPr/>
            <p:nvPr/>
          </p:nvSpPr>
          <p:spPr>
            <a:xfrm>
              <a:off x="5458325" y="8401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5" name="Google Shape;2465;p8"/>
            <p:cNvSpPr/>
            <p:nvPr/>
          </p:nvSpPr>
          <p:spPr>
            <a:xfrm>
              <a:off x="5458325" y="12917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6" name="Google Shape;2466;p8"/>
            <p:cNvSpPr/>
            <p:nvPr/>
          </p:nvSpPr>
          <p:spPr>
            <a:xfrm>
              <a:off x="5458325" y="17432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7" name="Google Shape;2467;p8"/>
            <p:cNvSpPr/>
            <p:nvPr/>
          </p:nvSpPr>
          <p:spPr>
            <a:xfrm>
              <a:off x="5458325" y="18937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8" name="Google Shape;2468;p8"/>
            <p:cNvSpPr/>
            <p:nvPr/>
          </p:nvSpPr>
          <p:spPr>
            <a:xfrm>
              <a:off x="5458325" y="20442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9" name="Google Shape;2469;p8"/>
            <p:cNvSpPr/>
            <p:nvPr/>
          </p:nvSpPr>
          <p:spPr>
            <a:xfrm>
              <a:off x="5458325" y="27968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0" name="Google Shape;2470;p8"/>
            <p:cNvSpPr/>
            <p:nvPr/>
          </p:nvSpPr>
          <p:spPr>
            <a:xfrm>
              <a:off x="5458325" y="30978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1" name="Google Shape;2471;p8"/>
            <p:cNvSpPr/>
            <p:nvPr/>
          </p:nvSpPr>
          <p:spPr>
            <a:xfrm>
              <a:off x="5458325" y="35493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2" name="Google Shape;2472;p8"/>
            <p:cNvSpPr/>
            <p:nvPr/>
          </p:nvSpPr>
          <p:spPr>
            <a:xfrm>
              <a:off x="5458325" y="43019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3" name="Google Shape;2473;p8"/>
            <p:cNvSpPr/>
            <p:nvPr/>
          </p:nvSpPr>
          <p:spPr>
            <a:xfrm>
              <a:off x="5458325" y="44524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4" name="Google Shape;2474;p8"/>
            <p:cNvSpPr/>
            <p:nvPr/>
          </p:nvSpPr>
          <p:spPr>
            <a:xfrm>
              <a:off x="5458325" y="49039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5" name="Google Shape;2475;p8"/>
            <p:cNvSpPr/>
            <p:nvPr/>
          </p:nvSpPr>
          <p:spPr>
            <a:xfrm>
              <a:off x="5608825" y="2381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6" name="Google Shape;2476;p8"/>
            <p:cNvSpPr/>
            <p:nvPr/>
          </p:nvSpPr>
          <p:spPr>
            <a:xfrm>
              <a:off x="5608825" y="53912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7" name="Google Shape;2477;p8"/>
            <p:cNvSpPr/>
            <p:nvPr/>
          </p:nvSpPr>
          <p:spPr>
            <a:xfrm>
              <a:off x="5608825" y="6896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8" name="Google Shape;2478;p8"/>
            <p:cNvSpPr/>
            <p:nvPr/>
          </p:nvSpPr>
          <p:spPr>
            <a:xfrm>
              <a:off x="5608825" y="8401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9" name="Google Shape;2479;p8"/>
            <p:cNvSpPr/>
            <p:nvPr/>
          </p:nvSpPr>
          <p:spPr>
            <a:xfrm>
              <a:off x="5608825" y="9906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0" name="Google Shape;2480;p8"/>
            <p:cNvSpPr/>
            <p:nvPr/>
          </p:nvSpPr>
          <p:spPr>
            <a:xfrm>
              <a:off x="5608825" y="11411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1" name="Google Shape;2481;p8"/>
            <p:cNvSpPr/>
            <p:nvPr/>
          </p:nvSpPr>
          <p:spPr>
            <a:xfrm>
              <a:off x="5608825" y="12917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2" name="Google Shape;2482;p8"/>
            <p:cNvSpPr/>
            <p:nvPr/>
          </p:nvSpPr>
          <p:spPr>
            <a:xfrm>
              <a:off x="5608825" y="14422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3" name="Google Shape;2483;p8"/>
            <p:cNvSpPr/>
            <p:nvPr/>
          </p:nvSpPr>
          <p:spPr>
            <a:xfrm>
              <a:off x="5608825" y="15927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4" name="Google Shape;2484;p8"/>
            <p:cNvSpPr/>
            <p:nvPr/>
          </p:nvSpPr>
          <p:spPr>
            <a:xfrm>
              <a:off x="5608825" y="17432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5" name="Google Shape;2485;p8"/>
            <p:cNvSpPr/>
            <p:nvPr/>
          </p:nvSpPr>
          <p:spPr>
            <a:xfrm>
              <a:off x="5608825" y="18937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6" name="Google Shape;2486;p8"/>
            <p:cNvSpPr/>
            <p:nvPr/>
          </p:nvSpPr>
          <p:spPr>
            <a:xfrm>
              <a:off x="5608825" y="20442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7" name="Google Shape;2487;p8"/>
            <p:cNvSpPr/>
            <p:nvPr/>
          </p:nvSpPr>
          <p:spPr>
            <a:xfrm>
              <a:off x="5608825" y="21947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8" name="Google Shape;2488;p8"/>
            <p:cNvSpPr/>
            <p:nvPr/>
          </p:nvSpPr>
          <p:spPr>
            <a:xfrm>
              <a:off x="5608825" y="24957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9" name="Google Shape;2489;p8"/>
            <p:cNvSpPr/>
            <p:nvPr/>
          </p:nvSpPr>
          <p:spPr>
            <a:xfrm>
              <a:off x="5608825" y="26462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0" name="Google Shape;2490;p8"/>
            <p:cNvSpPr/>
            <p:nvPr/>
          </p:nvSpPr>
          <p:spPr>
            <a:xfrm>
              <a:off x="5608825" y="29473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1" name="Google Shape;2491;p8"/>
            <p:cNvSpPr/>
            <p:nvPr/>
          </p:nvSpPr>
          <p:spPr>
            <a:xfrm>
              <a:off x="5608825" y="30978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2" name="Google Shape;2492;p8"/>
            <p:cNvSpPr/>
            <p:nvPr/>
          </p:nvSpPr>
          <p:spPr>
            <a:xfrm>
              <a:off x="5608825" y="32483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3" name="Google Shape;2493;p8"/>
            <p:cNvSpPr/>
            <p:nvPr/>
          </p:nvSpPr>
          <p:spPr>
            <a:xfrm>
              <a:off x="5608825" y="33988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4" name="Google Shape;2494;p8"/>
            <p:cNvSpPr/>
            <p:nvPr/>
          </p:nvSpPr>
          <p:spPr>
            <a:xfrm>
              <a:off x="5608825" y="35493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5" name="Google Shape;2495;p8"/>
            <p:cNvSpPr/>
            <p:nvPr/>
          </p:nvSpPr>
          <p:spPr>
            <a:xfrm>
              <a:off x="5608825" y="36998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6" name="Google Shape;2496;p8"/>
            <p:cNvSpPr/>
            <p:nvPr/>
          </p:nvSpPr>
          <p:spPr>
            <a:xfrm>
              <a:off x="5608825" y="38503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7" name="Google Shape;2497;p8"/>
            <p:cNvSpPr/>
            <p:nvPr/>
          </p:nvSpPr>
          <p:spPr>
            <a:xfrm>
              <a:off x="5608825" y="40008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8" name="Google Shape;2498;p8"/>
            <p:cNvSpPr/>
            <p:nvPr/>
          </p:nvSpPr>
          <p:spPr>
            <a:xfrm>
              <a:off x="5608825" y="43019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9" name="Google Shape;2499;p8"/>
            <p:cNvSpPr/>
            <p:nvPr/>
          </p:nvSpPr>
          <p:spPr>
            <a:xfrm>
              <a:off x="5608825" y="44524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0" name="Google Shape;2500;p8"/>
            <p:cNvSpPr/>
            <p:nvPr/>
          </p:nvSpPr>
          <p:spPr>
            <a:xfrm>
              <a:off x="5608825" y="46029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1" name="Google Shape;2501;p8"/>
            <p:cNvSpPr/>
            <p:nvPr/>
          </p:nvSpPr>
          <p:spPr>
            <a:xfrm>
              <a:off x="5608825" y="47534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2" name="Google Shape;2502;p8"/>
            <p:cNvSpPr/>
            <p:nvPr/>
          </p:nvSpPr>
          <p:spPr>
            <a:xfrm>
              <a:off x="5608825" y="49039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3" name="Google Shape;2503;p8"/>
            <p:cNvSpPr/>
            <p:nvPr/>
          </p:nvSpPr>
          <p:spPr>
            <a:xfrm>
              <a:off x="5608825" y="505445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4" name="Google Shape;2504;p8"/>
            <p:cNvSpPr/>
            <p:nvPr/>
          </p:nvSpPr>
          <p:spPr>
            <a:xfrm>
              <a:off x="5608825" y="52049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5" name="Google Shape;2505;p8"/>
            <p:cNvSpPr/>
            <p:nvPr/>
          </p:nvSpPr>
          <p:spPr>
            <a:xfrm>
              <a:off x="5608825" y="53554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6" name="Google Shape;2506;p8"/>
            <p:cNvSpPr/>
            <p:nvPr/>
          </p:nvSpPr>
          <p:spPr>
            <a:xfrm>
              <a:off x="5759350" y="2381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7" name="Google Shape;2507;p8"/>
            <p:cNvSpPr/>
            <p:nvPr/>
          </p:nvSpPr>
          <p:spPr>
            <a:xfrm>
              <a:off x="5759350" y="8401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8" name="Google Shape;2508;p8"/>
            <p:cNvSpPr/>
            <p:nvPr/>
          </p:nvSpPr>
          <p:spPr>
            <a:xfrm>
              <a:off x="5759350" y="11411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9" name="Google Shape;2509;p8"/>
            <p:cNvSpPr/>
            <p:nvPr/>
          </p:nvSpPr>
          <p:spPr>
            <a:xfrm>
              <a:off x="5759350" y="14422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0" name="Google Shape;2510;p8"/>
            <p:cNvSpPr/>
            <p:nvPr/>
          </p:nvSpPr>
          <p:spPr>
            <a:xfrm>
              <a:off x="5759350" y="18937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1" name="Google Shape;2511;p8"/>
            <p:cNvSpPr/>
            <p:nvPr/>
          </p:nvSpPr>
          <p:spPr>
            <a:xfrm>
              <a:off x="5759350" y="24957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2" name="Google Shape;2512;p8"/>
            <p:cNvSpPr/>
            <p:nvPr/>
          </p:nvSpPr>
          <p:spPr>
            <a:xfrm>
              <a:off x="5759350" y="26462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3" name="Google Shape;2513;p8"/>
            <p:cNvSpPr/>
            <p:nvPr/>
          </p:nvSpPr>
          <p:spPr>
            <a:xfrm>
              <a:off x="5759350" y="36998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4" name="Google Shape;2514;p8"/>
            <p:cNvSpPr/>
            <p:nvPr/>
          </p:nvSpPr>
          <p:spPr>
            <a:xfrm>
              <a:off x="5759350" y="41514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5" name="Google Shape;2515;p8"/>
            <p:cNvSpPr/>
            <p:nvPr/>
          </p:nvSpPr>
          <p:spPr>
            <a:xfrm>
              <a:off x="5759350" y="49039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6" name="Google Shape;2516;p8"/>
            <p:cNvSpPr/>
            <p:nvPr/>
          </p:nvSpPr>
          <p:spPr>
            <a:xfrm>
              <a:off x="5759350" y="53554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7" name="Google Shape;2517;p8"/>
            <p:cNvSpPr/>
            <p:nvPr/>
          </p:nvSpPr>
          <p:spPr>
            <a:xfrm>
              <a:off x="5909850" y="6896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8" name="Google Shape;2518;p8"/>
            <p:cNvSpPr/>
            <p:nvPr/>
          </p:nvSpPr>
          <p:spPr>
            <a:xfrm>
              <a:off x="5909850" y="18937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9" name="Google Shape;2519;p8"/>
            <p:cNvSpPr/>
            <p:nvPr/>
          </p:nvSpPr>
          <p:spPr>
            <a:xfrm>
              <a:off x="5909850" y="27968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0" name="Google Shape;2520;p8"/>
            <p:cNvSpPr/>
            <p:nvPr/>
          </p:nvSpPr>
          <p:spPr>
            <a:xfrm>
              <a:off x="6060375" y="47534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1" name="Google Shape;2521;p8"/>
            <p:cNvSpPr/>
            <p:nvPr/>
          </p:nvSpPr>
          <p:spPr>
            <a:xfrm>
              <a:off x="6210875" y="26462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2" name="Google Shape;2522;p8"/>
            <p:cNvSpPr/>
            <p:nvPr/>
          </p:nvSpPr>
          <p:spPr>
            <a:xfrm>
              <a:off x="6210875" y="52049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3" name="Google Shape;2523;p8"/>
            <p:cNvSpPr/>
            <p:nvPr/>
          </p:nvSpPr>
          <p:spPr>
            <a:xfrm>
              <a:off x="6511900" y="9906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24" name="Google Shape;2524;p8"/>
          <p:cNvGrpSpPr/>
          <p:nvPr/>
        </p:nvGrpSpPr>
        <p:grpSpPr>
          <a:xfrm rot="10800000">
            <a:off x="7682451" y="28707"/>
            <a:ext cx="994639" cy="4940182"/>
            <a:chOff x="5759350" y="388625"/>
            <a:chExt cx="1024450" cy="5088250"/>
          </a:xfrm>
        </p:grpSpPr>
        <p:sp>
          <p:nvSpPr>
            <p:cNvPr id="2525" name="Google Shape;2525;p8"/>
            <p:cNvSpPr/>
            <p:nvPr/>
          </p:nvSpPr>
          <p:spPr>
            <a:xfrm>
              <a:off x="5759350" y="53912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6" name="Google Shape;2526;p8"/>
            <p:cNvSpPr/>
            <p:nvPr/>
          </p:nvSpPr>
          <p:spPr>
            <a:xfrm>
              <a:off x="5759350" y="12917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7" name="Google Shape;2527;p8"/>
            <p:cNvSpPr/>
            <p:nvPr/>
          </p:nvSpPr>
          <p:spPr>
            <a:xfrm>
              <a:off x="5759350" y="27968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8" name="Google Shape;2528;p8"/>
            <p:cNvSpPr/>
            <p:nvPr/>
          </p:nvSpPr>
          <p:spPr>
            <a:xfrm>
              <a:off x="5759350" y="33988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9" name="Google Shape;2529;p8"/>
            <p:cNvSpPr/>
            <p:nvPr/>
          </p:nvSpPr>
          <p:spPr>
            <a:xfrm>
              <a:off x="5759350" y="35493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0" name="Google Shape;2530;p8"/>
            <p:cNvSpPr/>
            <p:nvPr/>
          </p:nvSpPr>
          <p:spPr>
            <a:xfrm>
              <a:off x="5759350" y="43019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1" name="Google Shape;2531;p8"/>
            <p:cNvSpPr/>
            <p:nvPr/>
          </p:nvSpPr>
          <p:spPr>
            <a:xfrm>
              <a:off x="5759350" y="52049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2" name="Google Shape;2532;p8"/>
            <p:cNvSpPr/>
            <p:nvPr/>
          </p:nvSpPr>
          <p:spPr>
            <a:xfrm>
              <a:off x="5909850" y="3886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3" name="Google Shape;2533;p8"/>
            <p:cNvSpPr/>
            <p:nvPr/>
          </p:nvSpPr>
          <p:spPr>
            <a:xfrm>
              <a:off x="5909850" y="11411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4" name="Google Shape;2534;p8"/>
            <p:cNvSpPr/>
            <p:nvPr/>
          </p:nvSpPr>
          <p:spPr>
            <a:xfrm>
              <a:off x="5909850" y="12917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5" name="Google Shape;2535;p8"/>
            <p:cNvSpPr/>
            <p:nvPr/>
          </p:nvSpPr>
          <p:spPr>
            <a:xfrm>
              <a:off x="5909850" y="14422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6" name="Google Shape;2536;p8"/>
            <p:cNvSpPr/>
            <p:nvPr/>
          </p:nvSpPr>
          <p:spPr>
            <a:xfrm>
              <a:off x="5909850" y="17432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7" name="Google Shape;2537;p8"/>
            <p:cNvSpPr/>
            <p:nvPr/>
          </p:nvSpPr>
          <p:spPr>
            <a:xfrm>
              <a:off x="5909850" y="20442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8" name="Google Shape;2538;p8"/>
            <p:cNvSpPr/>
            <p:nvPr/>
          </p:nvSpPr>
          <p:spPr>
            <a:xfrm>
              <a:off x="5909850" y="26462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9" name="Google Shape;2539;p8"/>
            <p:cNvSpPr/>
            <p:nvPr/>
          </p:nvSpPr>
          <p:spPr>
            <a:xfrm>
              <a:off x="5909850" y="29473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0" name="Google Shape;2540;p8"/>
            <p:cNvSpPr/>
            <p:nvPr/>
          </p:nvSpPr>
          <p:spPr>
            <a:xfrm>
              <a:off x="5909850" y="30978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1" name="Google Shape;2541;p8"/>
            <p:cNvSpPr/>
            <p:nvPr/>
          </p:nvSpPr>
          <p:spPr>
            <a:xfrm>
              <a:off x="5909850" y="32483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2" name="Google Shape;2542;p8"/>
            <p:cNvSpPr/>
            <p:nvPr/>
          </p:nvSpPr>
          <p:spPr>
            <a:xfrm>
              <a:off x="5909850" y="35493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3" name="Google Shape;2543;p8"/>
            <p:cNvSpPr/>
            <p:nvPr/>
          </p:nvSpPr>
          <p:spPr>
            <a:xfrm>
              <a:off x="5909850" y="36998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4" name="Google Shape;2544;p8"/>
            <p:cNvSpPr/>
            <p:nvPr/>
          </p:nvSpPr>
          <p:spPr>
            <a:xfrm>
              <a:off x="5909850" y="38503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5" name="Google Shape;2545;p8"/>
            <p:cNvSpPr/>
            <p:nvPr/>
          </p:nvSpPr>
          <p:spPr>
            <a:xfrm>
              <a:off x="5909850" y="40008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6" name="Google Shape;2546;p8"/>
            <p:cNvSpPr/>
            <p:nvPr/>
          </p:nvSpPr>
          <p:spPr>
            <a:xfrm>
              <a:off x="5909850" y="43019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7" name="Google Shape;2547;p8"/>
            <p:cNvSpPr/>
            <p:nvPr/>
          </p:nvSpPr>
          <p:spPr>
            <a:xfrm>
              <a:off x="5909850" y="44524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8" name="Google Shape;2548;p8"/>
            <p:cNvSpPr/>
            <p:nvPr/>
          </p:nvSpPr>
          <p:spPr>
            <a:xfrm>
              <a:off x="5909850" y="49039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9" name="Google Shape;2549;p8"/>
            <p:cNvSpPr/>
            <p:nvPr/>
          </p:nvSpPr>
          <p:spPr>
            <a:xfrm>
              <a:off x="5909850" y="505445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0" name="Google Shape;2550;p8"/>
            <p:cNvSpPr/>
            <p:nvPr/>
          </p:nvSpPr>
          <p:spPr>
            <a:xfrm>
              <a:off x="5909850" y="52049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1" name="Google Shape;2551;p8"/>
            <p:cNvSpPr/>
            <p:nvPr/>
          </p:nvSpPr>
          <p:spPr>
            <a:xfrm>
              <a:off x="6060375" y="53912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2" name="Google Shape;2552;p8"/>
            <p:cNvSpPr/>
            <p:nvPr/>
          </p:nvSpPr>
          <p:spPr>
            <a:xfrm>
              <a:off x="6060375" y="6896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3" name="Google Shape;2553;p8"/>
            <p:cNvSpPr/>
            <p:nvPr/>
          </p:nvSpPr>
          <p:spPr>
            <a:xfrm>
              <a:off x="6060375" y="9906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4" name="Google Shape;2554;p8"/>
            <p:cNvSpPr/>
            <p:nvPr/>
          </p:nvSpPr>
          <p:spPr>
            <a:xfrm>
              <a:off x="6060375" y="12917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5" name="Google Shape;2555;p8"/>
            <p:cNvSpPr/>
            <p:nvPr/>
          </p:nvSpPr>
          <p:spPr>
            <a:xfrm>
              <a:off x="6060375" y="14422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6" name="Google Shape;2556;p8"/>
            <p:cNvSpPr/>
            <p:nvPr/>
          </p:nvSpPr>
          <p:spPr>
            <a:xfrm>
              <a:off x="6060375" y="15927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7" name="Google Shape;2557;p8"/>
            <p:cNvSpPr/>
            <p:nvPr/>
          </p:nvSpPr>
          <p:spPr>
            <a:xfrm>
              <a:off x="6060375" y="17432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8" name="Google Shape;2558;p8"/>
            <p:cNvSpPr/>
            <p:nvPr/>
          </p:nvSpPr>
          <p:spPr>
            <a:xfrm>
              <a:off x="6060375" y="21947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9" name="Google Shape;2559;p8"/>
            <p:cNvSpPr/>
            <p:nvPr/>
          </p:nvSpPr>
          <p:spPr>
            <a:xfrm>
              <a:off x="6060375" y="23452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0" name="Google Shape;2560;p8"/>
            <p:cNvSpPr/>
            <p:nvPr/>
          </p:nvSpPr>
          <p:spPr>
            <a:xfrm>
              <a:off x="6060375" y="24957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1" name="Google Shape;2561;p8"/>
            <p:cNvSpPr/>
            <p:nvPr/>
          </p:nvSpPr>
          <p:spPr>
            <a:xfrm>
              <a:off x="6060375" y="26462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2" name="Google Shape;2562;p8"/>
            <p:cNvSpPr/>
            <p:nvPr/>
          </p:nvSpPr>
          <p:spPr>
            <a:xfrm>
              <a:off x="6060375" y="27968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3" name="Google Shape;2563;p8"/>
            <p:cNvSpPr/>
            <p:nvPr/>
          </p:nvSpPr>
          <p:spPr>
            <a:xfrm>
              <a:off x="6060375" y="29473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4" name="Google Shape;2564;p8"/>
            <p:cNvSpPr/>
            <p:nvPr/>
          </p:nvSpPr>
          <p:spPr>
            <a:xfrm>
              <a:off x="6060375" y="30978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5" name="Google Shape;2565;p8"/>
            <p:cNvSpPr/>
            <p:nvPr/>
          </p:nvSpPr>
          <p:spPr>
            <a:xfrm>
              <a:off x="6060375" y="32483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6" name="Google Shape;2566;p8"/>
            <p:cNvSpPr/>
            <p:nvPr/>
          </p:nvSpPr>
          <p:spPr>
            <a:xfrm>
              <a:off x="6060375" y="33988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7" name="Google Shape;2567;p8"/>
            <p:cNvSpPr/>
            <p:nvPr/>
          </p:nvSpPr>
          <p:spPr>
            <a:xfrm>
              <a:off x="6060375" y="35493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8" name="Google Shape;2568;p8"/>
            <p:cNvSpPr/>
            <p:nvPr/>
          </p:nvSpPr>
          <p:spPr>
            <a:xfrm>
              <a:off x="6060375" y="38503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9" name="Google Shape;2569;p8"/>
            <p:cNvSpPr/>
            <p:nvPr/>
          </p:nvSpPr>
          <p:spPr>
            <a:xfrm>
              <a:off x="6060375" y="41514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0" name="Google Shape;2570;p8"/>
            <p:cNvSpPr/>
            <p:nvPr/>
          </p:nvSpPr>
          <p:spPr>
            <a:xfrm>
              <a:off x="6060375" y="43019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1" name="Google Shape;2571;p8"/>
            <p:cNvSpPr/>
            <p:nvPr/>
          </p:nvSpPr>
          <p:spPr>
            <a:xfrm>
              <a:off x="6060375" y="44524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2" name="Google Shape;2572;p8"/>
            <p:cNvSpPr/>
            <p:nvPr/>
          </p:nvSpPr>
          <p:spPr>
            <a:xfrm>
              <a:off x="6060375" y="46029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3" name="Google Shape;2573;p8"/>
            <p:cNvSpPr/>
            <p:nvPr/>
          </p:nvSpPr>
          <p:spPr>
            <a:xfrm>
              <a:off x="6060375" y="49039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4" name="Google Shape;2574;p8"/>
            <p:cNvSpPr/>
            <p:nvPr/>
          </p:nvSpPr>
          <p:spPr>
            <a:xfrm>
              <a:off x="6060375" y="505445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5" name="Google Shape;2575;p8"/>
            <p:cNvSpPr/>
            <p:nvPr/>
          </p:nvSpPr>
          <p:spPr>
            <a:xfrm>
              <a:off x="6060375" y="52049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6" name="Google Shape;2576;p8"/>
            <p:cNvSpPr/>
            <p:nvPr/>
          </p:nvSpPr>
          <p:spPr>
            <a:xfrm>
              <a:off x="6060375" y="53554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7" name="Google Shape;2577;p8"/>
            <p:cNvSpPr/>
            <p:nvPr/>
          </p:nvSpPr>
          <p:spPr>
            <a:xfrm>
              <a:off x="6210875" y="53912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8" name="Google Shape;2578;p8"/>
            <p:cNvSpPr/>
            <p:nvPr/>
          </p:nvSpPr>
          <p:spPr>
            <a:xfrm>
              <a:off x="6210875" y="9906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9" name="Google Shape;2579;p8"/>
            <p:cNvSpPr/>
            <p:nvPr/>
          </p:nvSpPr>
          <p:spPr>
            <a:xfrm>
              <a:off x="6210875" y="11411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0" name="Google Shape;2580;p8"/>
            <p:cNvSpPr/>
            <p:nvPr/>
          </p:nvSpPr>
          <p:spPr>
            <a:xfrm>
              <a:off x="6210875" y="12917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1" name="Google Shape;2581;p8"/>
            <p:cNvSpPr/>
            <p:nvPr/>
          </p:nvSpPr>
          <p:spPr>
            <a:xfrm>
              <a:off x="6210875" y="15927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2" name="Google Shape;2582;p8"/>
            <p:cNvSpPr/>
            <p:nvPr/>
          </p:nvSpPr>
          <p:spPr>
            <a:xfrm>
              <a:off x="6210875" y="18937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3" name="Google Shape;2583;p8"/>
            <p:cNvSpPr/>
            <p:nvPr/>
          </p:nvSpPr>
          <p:spPr>
            <a:xfrm>
              <a:off x="6210875" y="20442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4" name="Google Shape;2584;p8"/>
            <p:cNvSpPr/>
            <p:nvPr/>
          </p:nvSpPr>
          <p:spPr>
            <a:xfrm>
              <a:off x="6210875" y="21947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5" name="Google Shape;2585;p8"/>
            <p:cNvSpPr/>
            <p:nvPr/>
          </p:nvSpPr>
          <p:spPr>
            <a:xfrm>
              <a:off x="6210875" y="24957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6" name="Google Shape;2586;p8"/>
            <p:cNvSpPr/>
            <p:nvPr/>
          </p:nvSpPr>
          <p:spPr>
            <a:xfrm>
              <a:off x="6210875" y="27968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7" name="Google Shape;2587;p8"/>
            <p:cNvSpPr/>
            <p:nvPr/>
          </p:nvSpPr>
          <p:spPr>
            <a:xfrm>
              <a:off x="6210875" y="30978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8" name="Google Shape;2588;p8"/>
            <p:cNvSpPr/>
            <p:nvPr/>
          </p:nvSpPr>
          <p:spPr>
            <a:xfrm>
              <a:off x="6210875" y="33988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9" name="Google Shape;2589;p8"/>
            <p:cNvSpPr/>
            <p:nvPr/>
          </p:nvSpPr>
          <p:spPr>
            <a:xfrm>
              <a:off x="6210875" y="35493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0" name="Google Shape;2590;p8"/>
            <p:cNvSpPr/>
            <p:nvPr/>
          </p:nvSpPr>
          <p:spPr>
            <a:xfrm>
              <a:off x="6210875" y="40008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1" name="Google Shape;2591;p8"/>
            <p:cNvSpPr/>
            <p:nvPr/>
          </p:nvSpPr>
          <p:spPr>
            <a:xfrm>
              <a:off x="6210875" y="41514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2" name="Google Shape;2592;p8"/>
            <p:cNvSpPr/>
            <p:nvPr/>
          </p:nvSpPr>
          <p:spPr>
            <a:xfrm>
              <a:off x="6210875" y="43019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3" name="Google Shape;2593;p8"/>
            <p:cNvSpPr/>
            <p:nvPr/>
          </p:nvSpPr>
          <p:spPr>
            <a:xfrm>
              <a:off x="6210875" y="44524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4" name="Google Shape;2594;p8"/>
            <p:cNvSpPr/>
            <p:nvPr/>
          </p:nvSpPr>
          <p:spPr>
            <a:xfrm>
              <a:off x="6210875" y="46029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5" name="Google Shape;2595;p8"/>
            <p:cNvSpPr/>
            <p:nvPr/>
          </p:nvSpPr>
          <p:spPr>
            <a:xfrm>
              <a:off x="6210875" y="49039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6" name="Google Shape;2596;p8"/>
            <p:cNvSpPr/>
            <p:nvPr/>
          </p:nvSpPr>
          <p:spPr>
            <a:xfrm>
              <a:off x="6210875" y="505445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7" name="Google Shape;2597;p8"/>
            <p:cNvSpPr/>
            <p:nvPr/>
          </p:nvSpPr>
          <p:spPr>
            <a:xfrm>
              <a:off x="6361375" y="3886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8" name="Google Shape;2598;p8"/>
            <p:cNvSpPr/>
            <p:nvPr/>
          </p:nvSpPr>
          <p:spPr>
            <a:xfrm>
              <a:off x="6361375" y="539125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9" name="Google Shape;2599;p8"/>
            <p:cNvSpPr/>
            <p:nvPr/>
          </p:nvSpPr>
          <p:spPr>
            <a:xfrm>
              <a:off x="6361375" y="9906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0" name="Google Shape;2600;p8"/>
            <p:cNvSpPr/>
            <p:nvPr/>
          </p:nvSpPr>
          <p:spPr>
            <a:xfrm>
              <a:off x="6361375" y="12917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1" name="Google Shape;2601;p8"/>
            <p:cNvSpPr/>
            <p:nvPr/>
          </p:nvSpPr>
          <p:spPr>
            <a:xfrm>
              <a:off x="6361375" y="1592700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2" name="Google Shape;2602;p8"/>
            <p:cNvSpPr/>
            <p:nvPr/>
          </p:nvSpPr>
          <p:spPr>
            <a:xfrm>
              <a:off x="6361375" y="20442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3" name="Google Shape;2603;p8"/>
            <p:cNvSpPr/>
            <p:nvPr/>
          </p:nvSpPr>
          <p:spPr>
            <a:xfrm>
              <a:off x="6361375" y="23452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4" name="Google Shape;2604;p8"/>
            <p:cNvSpPr/>
            <p:nvPr/>
          </p:nvSpPr>
          <p:spPr>
            <a:xfrm>
              <a:off x="6361375" y="27968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5" name="Google Shape;2605;p8"/>
            <p:cNvSpPr/>
            <p:nvPr/>
          </p:nvSpPr>
          <p:spPr>
            <a:xfrm>
              <a:off x="6361375" y="30978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6" name="Google Shape;2606;p8"/>
            <p:cNvSpPr/>
            <p:nvPr/>
          </p:nvSpPr>
          <p:spPr>
            <a:xfrm>
              <a:off x="6361375" y="32483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7" name="Google Shape;2607;p8"/>
            <p:cNvSpPr/>
            <p:nvPr/>
          </p:nvSpPr>
          <p:spPr>
            <a:xfrm>
              <a:off x="6361375" y="35493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8" name="Google Shape;2608;p8"/>
            <p:cNvSpPr/>
            <p:nvPr/>
          </p:nvSpPr>
          <p:spPr>
            <a:xfrm>
              <a:off x="6361375" y="36998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9" name="Google Shape;2609;p8"/>
            <p:cNvSpPr/>
            <p:nvPr/>
          </p:nvSpPr>
          <p:spPr>
            <a:xfrm>
              <a:off x="6361375" y="38503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0" name="Google Shape;2610;p8"/>
            <p:cNvSpPr/>
            <p:nvPr/>
          </p:nvSpPr>
          <p:spPr>
            <a:xfrm>
              <a:off x="6361375" y="41514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1" name="Google Shape;2611;p8"/>
            <p:cNvSpPr/>
            <p:nvPr/>
          </p:nvSpPr>
          <p:spPr>
            <a:xfrm>
              <a:off x="6361375" y="43019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2" name="Google Shape;2612;p8"/>
            <p:cNvSpPr/>
            <p:nvPr/>
          </p:nvSpPr>
          <p:spPr>
            <a:xfrm>
              <a:off x="6361375" y="47534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3" name="Google Shape;2613;p8"/>
            <p:cNvSpPr/>
            <p:nvPr/>
          </p:nvSpPr>
          <p:spPr>
            <a:xfrm>
              <a:off x="6361375" y="5054450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4" name="Google Shape;2614;p8"/>
            <p:cNvSpPr/>
            <p:nvPr/>
          </p:nvSpPr>
          <p:spPr>
            <a:xfrm>
              <a:off x="6361375" y="52049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5" name="Google Shape;2615;p8"/>
            <p:cNvSpPr/>
            <p:nvPr/>
          </p:nvSpPr>
          <p:spPr>
            <a:xfrm>
              <a:off x="6511900" y="3886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6" name="Google Shape;2616;p8"/>
            <p:cNvSpPr/>
            <p:nvPr/>
          </p:nvSpPr>
          <p:spPr>
            <a:xfrm>
              <a:off x="6511900" y="12917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7" name="Google Shape;2617;p8"/>
            <p:cNvSpPr/>
            <p:nvPr/>
          </p:nvSpPr>
          <p:spPr>
            <a:xfrm>
              <a:off x="6511900" y="20442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8" name="Google Shape;2618;p8"/>
            <p:cNvSpPr/>
            <p:nvPr/>
          </p:nvSpPr>
          <p:spPr>
            <a:xfrm>
              <a:off x="6511900" y="27968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9" name="Google Shape;2619;p8"/>
            <p:cNvSpPr/>
            <p:nvPr/>
          </p:nvSpPr>
          <p:spPr>
            <a:xfrm>
              <a:off x="6511900" y="36998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0" name="Google Shape;2620;p8"/>
            <p:cNvSpPr/>
            <p:nvPr/>
          </p:nvSpPr>
          <p:spPr>
            <a:xfrm>
              <a:off x="6511900" y="44524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1" name="Google Shape;2621;p8"/>
            <p:cNvSpPr/>
            <p:nvPr/>
          </p:nvSpPr>
          <p:spPr>
            <a:xfrm>
              <a:off x="6511900" y="46029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2" name="Google Shape;2622;p8"/>
            <p:cNvSpPr/>
            <p:nvPr/>
          </p:nvSpPr>
          <p:spPr>
            <a:xfrm>
              <a:off x="6511900" y="52049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3" name="Google Shape;2623;p8"/>
            <p:cNvSpPr/>
            <p:nvPr/>
          </p:nvSpPr>
          <p:spPr>
            <a:xfrm>
              <a:off x="6662400" y="6896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4" name="Google Shape;2624;p8"/>
            <p:cNvSpPr/>
            <p:nvPr/>
          </p:nvSpPr>
          <p:spPr>
            <a:xfrm>
              <a:off x="6662400" y="15927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5" name="Google Shape;2625;p8"/>
            <p:cNvSpPr/>
            <p:nvPr/>
          </p:nvSpPr>
          <p:spPr>
            <a:xfrm>
              <a:off x="6662400" y="26462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26" name="Google Shape;2626;p8"/>
          <p:cNvGrpSpPr/>
          <p:nvPr/>
        </p:nvGrpSpPr>
        <p:grpSpPr>
          <a:xfrm rot="10800000">
            <a:off x="7682451" y="28707"/>
            <a:ext cx="1140783" cy="5086302"/>
            <a:chOff x="5608825" y="238125"/>
            <a:chExt cx="1174975" cy="5238750"/>
          </a:xfrm>
        </p:grpSpPr>
        <p:sp>
          <p:nvSpPr>
            <p:cNvPr id="2627" name="Google Shape;2627;p8"/>
            <p:cNvSpPr/>
            <p:nvPr/>
          </p:nvSpPr>
          <p:spPr>
            <a:xfrm>
              <a:off x="5608825" y="3886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8" name="Google Shape;2628;p8"/>
            <p:cNvSpPr/>
            <p:nvPr/>
          </p:nvSpPr>
          <p:spPr>
            <a:xfrm>
              <a:off x="5608825" y="23452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9" name="Google Shape;2629;p8"/>
            <p:cNvSpPr/>
            <p:nvPr/>
          </p:nvSpPr>
          <p:spPr>
            <a:xfrm>
              <a:off x="5608825" y="27968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0" name="Google Shape;2630;p8"/>
            <p:cNvSpPr/>
            <p:nvPr/>
          </p:nvSpPr>
          <p:spPr>
            <a:xfrm>
              <a:off x="5608825" y="41514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1" name="Google Shape;2631;p8"/>
            <p:cNvSpPr/>
            <p:nvPr/>
          </p:nvSpPr>
          <p:spPr>
            <a:xfrm>
              <a:off x="5759350" y="3886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2" name="Google Shape;2632;p8"/>
            <p:cNvSpPr/>
            <p:nvPr/>
          </p:nvSpPr>
          <p:spPr>
            <a:xfrm>
              <a:off x="5759350" y="6896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3" name="Google Shape;2633;p8"/>
            <p:cNvSpPr/>
            <p:nvPr/>
          </p:nvSpPr>
          <p:spPr>
            <a:xfrm>
              <a:off x="5759350" y="9906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4" name="Google Shape;2634;p8"/>
            <p:cNvSpPr/>
            <p:nvPr/>
          </p:nvSpPr>
          <p:spPr>
            <a:xfrm>
              <a:off x="5759350" y="15927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5" name="Google Shape;2635;p8"/>
            <p:cNvSpPr/>
            <p:nvPr/>
          </p:nvSpPr>
          <p:spPr>
            <a:xfrm>
              <a:off x="5759350" y="17432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6" name="Google Shape;2636;p8"/>
            <p:cNvSpPr/>
            <p:nvPr/>
          </p:nvSpPr>
          <p:spPr>
            <a:xfrm>
              <a:off x="5759350" y="20442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7" name="Google Shape;2637;p8"/>
            <p:cNvSpPr/>
            <p:nvPr/>
          </p:nvSpPr>
          <p:spPr>
            <a:xfrm>
              <a:off x="5759350" y="21947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8" name="Google Shape;2638;p8"/>
            <p:cNvSpPr/>
            <p:nvPr/>
          </p:nvSpPr>
          <p:spPr>
            <a:xfrm>
              <a:off x="5759350" y="23452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9" name="Google Shape;2639;p8"/>
            <p:cNvSpPr/>
            <p:nvPr/>
          </p:nvSpPr>
          <p:spPr>
            <a:xfrm>
              <a:off x="5759350" y="29473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0" name="Google Shape;2640;p8"/>
            <p:cNvSpPr/>
            <p:nvPr/>
          </p:nvSpPr>
          <p:spPr>
            <a:xfrm>
              <a:off x="5759350" y="30978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1" name="Google Shape;2641;p8"/>
            <p:cNvSpPr/>
            <p:nvPr/>
          </p:nvSpPr>
          <p:spPr>
            <a:xfrm>
              <a:off x="5759350" y="32483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2" name="Google Shape;2642;p8"/>
            <p:cNvSpPr/>
            <p:nvPr/>
          </p:nvSpPr>
          <p:spPr>
            <a:xfrm>
              <a:off x="5759350" y="38503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3" name="Google Shape;2643;p8"/>
            <p:cNvSpPr/>
            <p:nvPr/>
          </p:nvSpPr>
          <p:spPr>
            <a:xfrm>
              <a:off x="5759350" y="40008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4" name="Google Shape;2644;p8"/>
            <p:cNvSpPr/>
            <p:nvPr/>
          </p:nvSpPr>
          <p:spPr>
            <a:xfrm>
              <a:off x="5759350" y="44524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5" name="Google Shape;2645;p8"/>
            <p:cNvSpPr/>
            <p:nvPr/>
          </p:nvSpPr>
          <p:spPr>
            <a:xfrm>
              <a:off x="5759350" y="46029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6" name="Google Shape;2646;p8"/>
            <p:cNvSpPr/>
            <p:nvPr/>
          </p:nvSpPr>
          <p:spPr>
            <a:xfrm>
              <a:off x="5759350" y="47534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7" name="Google Shape;2647;p8"/>
            <p:cNvSpPr/>
            <p:nvPr/>
          </p:nvSpPr>
          <p:spPr>
            <a:xfrm>
              <a:off x="5759350" y="505445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8" name="Google Shape;2648;p8"/>
            <p:cNvSpPr/>
            <p:nvPr/>
          </p:nvSpPr>
          <p:spPr>
            <a:xfrm>
              <a:off x="5909850" y="2381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9" name="Google Shape;2649;p8"/>
            <p:cNvSpPr/>
            <p:nvPr/>
          </p:nvSpPr>
          <p:spPr>
            <a:xfrm>
              <a:off x="5909850" y="53912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0" name="Google Shape;2650;p8"/>
            <p:cNvSpPr/>
            <p:nvPr/>
          </p:nvSpPr>
          <p:spPr>
            <a:xfrm>
              <a:off x="5909850" y="8401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1" name="Google Shape;2651;p8"/>
            <p:cNvSpPr/>
            <p:nvPr/>
          </p:nvSpPr>
          <p:spPr>
            <a:xfrm>
              <a:off x="5909850" y="9906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2" name="Google Shape;2652;p8"/>
            <p:cNvSpPr/>
            <p:nvPr/>
          </p:nvSpPr>
          <p:spPr>
            <a:xfrm>
              <a:off x="5909850" y="15927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3" name="Google Shape;2653;p8"/>
            <p:cNvSpPr/>
            <p:nvPr/>
          </p:nvSpPr>
          <p:spPr>
            <a:xfrm>
              <a:off x="5909850" y="21947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4" name="Google Shape;2654;p8"/>
            <p:cNvSpPr/>
            <p:nvPr/>
          </p:nvSpPr>
          <p:spPr>
            <a:xfrm>
              <a:off x="5909850" y="23452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5" name="Google Shape;2655;p8"/>
            <p:cNvSpPr/>
            <p:nvPr/>
          </p:nvSpPr>
          <p:spPr>
            <a:xfrm>
              <a:off x="5909850" y="24957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6" name="Google Shape;2656;p8"/>
            <p:cNvSpPr/>
            <p:nvPr/>
          </p:nvSpPr>
          <p:spPr>
            <a:xfrm>
              <a:off x="5909850" y="33988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7" name="Google Shape;2657;p8"/>
            <p:cNvSpPr/>
            <p:nvPr/>
          </p:nvSpPr>
          <p:spPr>
            <a:xfrm>
              <a:off x="5909850" y="41514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8" name="Google Shape;2658;p8"/>
            <p:cNvSpPr/>
            <p:nvPr/>
          </p:nvSpPr>
          <p:spPr>
            <a:xfrm>
              <a:off x="5909850" y="46029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9" name="Google Shape;2659;p8"/>
            <p:cNvSpPr/>
            <p:nvPr/>
          </p:nvSpPr>
          <p:spPr>
            <a:xfrm>
              <a:off x="5909850" y="47534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0" name="Google Shape;2660;p8"/>
            <p:cNvSpPr/>
            <p:nvPr/>
          </p:nvSpPr>
          <p:spPr>
            <a:xfrm>
              <a:off x="5909850" y="53554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1" name="Google Shape;2661;p8"/>
            <p:cNvSpPr/>
            <p:nvPr/>
          </p:nvSpPr>
          <p:spPr>
            <a:xfrm>
              <a:off x="6060375" y="2381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2" name="Google Shape;2662;p8"/>
            <p:cNvSpPr/>
            <p:nvPr/>
          </p:nvSpPr>
          <p:spPr>
            <a:xfrm>
              <a:off x="6060375" y="3886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3" name="Google Shape;2663;p8"/>
            <p:cNvSpPr/>
            <p:nvPr/>
          </p:nvSpPr>
          <p:spPr>
            <a:xfrm>
              <a:off x="6060375" y="8401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4" name="Google Shape;2664;p8"/>
            <p:cNvSpPr/>
            <p:nvPr/>
          </p:nvSpPr>
          <p:spPr>
            <a:xfrm>
              <a:off x="6060375" y="11411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5" name="Google Shape;2665;p8"/>
            <p:cNvSpPr/>
            <p:nvPr/>
          </p:nvSpPr>
          <p:spPr>
            <a:xfrm>
              <a:off x="6060375" y="18937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6" name="Google Shape;2666;p8"/>
            <p:cNvSpPr/>
            <p:nvPr/>
          </p:nvSpPr>
          <p:spPr>
            <a:xfrm>
              <a:off x="6060375" y="20442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7" name="Google Shape;2667;p8"/>
            <p:cNvSpPr/>
            <p:nvPr/>
          </p:nvSpPr>
          <p:spPr>
            <a:xfrm>
              <a:off x="6060375" y="36998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8" name="Google Shape;2668;p8"/>
            <p:cNvSpPr/>
            <p:nvPr/>
          </p:nvSpPr>
          <p:spPr>
            <a:xfrm>
              <a:off x="6060375" y="40008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9" name="Google Shape;2669;p8"/>
            <p:cNvSpPr/>
            <p:nvPr/>
          </p:nvSpPr>
          <p:spPr>
            <a:xfrm>
              <a:off x="6210875" y="2381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0" name="Google Shape;2670;p8"/>
            <p:cNvSpPr/>
            <p:nvPr/>
          </p:nvSpPr>
          <p:spPr>
            <a:xfrm>
              <a:off x="6210875" y="6896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1" name="Google Shape;2671;p8"/>
            <p:cNvSpPr/>
            <p:nvPr/>
          </p:nvSpPr>
          <p:spPr>
            <a:xfrm>
              <a:off x="6210875" y="23452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2" name="Google Shape;2672;p8"/>
            <p:cNvSpPr/>
            <p:nvPr/>
          </p:nvSpPr>
          <p:spPr>
            <a:xfrm>
              <a:off x="6210875" y="32483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3" name="Google Shape;2673;p8"/>
            <p:cNvSpPr/>
            <p:nvPr/>
          </p:nvSpPr>
          <p:spPr>
            <a:xfrm>
              <a:off x="6210875" y="36998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4" name="Google Shape;2674;p8"/>
            <p:cNvSpPr/>
            <p:nvPr/>
          </p:nvSpPr>
          <p:spPr>
            <a:xfrm>
              <a:off x="6361375" y="14422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5" name="Google Shape;2675;p8"/>
            <p:cNvSpPr/>
            <p:nvPr/>
          </p:nvSpPr>
          <p:spPr>
            <a:xfrm>
              <a:off x="6361375" y="2646275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6" name="Google Shape;2676;p8"/>
            <p:cNvSpPr/>
            <p:nvPr/>
          </p:nvSpPr>
          <p:spPr>
            <a:xfrm>
              <a:off x="6662400" y="49039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8300" y="739375"/>
            <a:ext cx="67611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Dosis ExtraLight"/>
              <a:buNone/>
              <a:defRPr sz="3600">
                <a:solidFill>
                  <a:schemeClr val="dk2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Dosis ExtraLight"/>
              <a:buNone/>
              <a:defRPr sz="3600">
                <a:solidFill>
                  <a:schemeClr val="dk2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Dosis ExtraLight"/>
              <a:buNone/>
              <a:defRPr sz="3600">
                <a:solidFill>
                  <a:schemeClr val="dk2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Dosis ExtraLight"/>
              <a:buNone/>
              <a:defRPr sz="3600">
                <a:solidFill>
                  <a:schemeClr val="dk2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Dosis ExtraLight"/>
              <a:buNone/>
              <a:defRPr sz="3600">
                <a:solidFill>
                  <a:schemeClr val="dk2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Dosis ExtraLight"/>
              <a:buNone/>
              <a:defRPr sz="3600">
                <a:solidFill>
                  <a:schemeClr val="dk2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Dosis ExtraLight"/>
              <a:buNone/>
              <a:defRPr sz="3600">
                <a:solidFill>
                  <a:schemeClr val="dk2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Dosis ExtraLight"/>
              <a:buNone/>
              <a:defRPr sz="3600">
                <a:solidFill>
                  <a:schemeClr val="dk2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Dosis ExtraLight"/>
              <a:buNone/>
              <a:defRPr sz="3600">
                <a:solidFill>
                  <a:schemeClr val="dk2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8300" y="1733550"/>
            <a:ext cx="6761100" cy="298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Titillium Web Light"/>
              <a:buChar char="▪"/>
              <a:defRPr sz="2400">
                <a:solidFill>
                  <a:schemeClr val="dk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Titillium Web Light"/>
              <a:buChar char="▫"/>
              <a:defRPr sz="2400">
                <a:solidFill>
                  <a:schemeClr val="dk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Titillium Web Light"/>
              <a:buChar char="▫"/>
              <a:defRPr sz="2400">
                <a:solidFill>
                  <a:schemeClr val="dk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3pPr>
            <a:lvl4pPr marL="1828800" lvl="3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tillium Web Light"/>
              <a:buChar char="▫"/>
              <a:defRPr sz="2400">
                <a:solidFill>
                  <a:schemeClr val="dk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4pPr>
            <a:lvl5pPr marL="2286000" lvl="4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tillium Web Light"/>
              <a:buChar char="▫"/>
              <a:defRPr sz="2400">
                <a:solidFill>
                  <a:schemeClr val="dk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5pPr>
            <a:lvl6pPr marL="2743200" lvl="5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tillium Web Light"/>
              <a:buChar char="▫"/>
              <a:defRPr sz="2400">
                <a:solidFill>
                  <a:schemeClr val="dk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6pPr>
            <a:lvl7pPr marL="3200400" lvl="6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tillium Web Light"/>
              <a:buChar char="●"/>
              <a:defRPr sz="2400">
                <a:solidFill>
                  <a:schemeClr val="dk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7pPr>
            <a:lvl8pPr marL="3657600" lvl="7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tillium Web Light"/>
              <a:buChar char="○"/>
              <a:defRPr sz="2400">
                <a:solidFill>
                  <a:schemeClr val="dk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8pPr>
            <a:lvl9pPr marL="4114800" lvl="8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tillium Web Light"/>
              <a:buChar char="■"/>
              <a:defRPr sz="2400">
                <a:solidFill>
                  <a:schemeClr val="dk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91531" y="472020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 sz="1200">
                <a:solidFill>
                  <a:schemeClr val="dk2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1pPr>
            <a:lvl2pPr lvl="1">
              <a:buNone/>
              <a:defRPr sz="1200">
                <a:solidFill>
                  <a:schemeClr val="dk2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2pPr>
            <a:lvl3pPr lvl="2">
              <a:buNone/>
              <a:defRPr sz="1200">
                <a:solidFill>
                  <a:schemeClr val="dk2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3pPr>
            <a:lvl4pPr lvl="3">
              <a:buNone/>
              <a:defRPr sz="1200">
                <a:solidFill>
                  <a:schemeClr val="dk2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4pPr>
            <a:lvl5pPr lvl="4">
              <a:buNone/>
              <a:defRPr sz="1200">
                <a:solidFill>
                  <a:schemeClr val="dk2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5pPr>
            <a:lvl6pPr lvl="5">
              <a:buNone/>
              <a:defRPr sz="1200">
                <a:solidFill>
                  <a:schemeClr val="dk2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6pPr>
            <a:lvl7pPr lvl="6">
              <a:buNone/>
              <a:defRPr sz="1200">
                <a:solidFill>
                  <a:schemeClr val="dk2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7pPr>
            <a:lvl8pPr lvl="7">
              <a:buNone/>
              <a:defRPr sz="1200">
                <a:solidFill>
                  <a:schemeClr val="dk2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8pPr>
            <a:lvl9pPr lvl="8">
              <a:buNone/>
              <a:defRPr sz="1200">
                <a:solidFill>
                  <a:schemeClr val="dk2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4" r:id="rId2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6" name="Google Shape;3836;p13"/>
          <p:cNvSpPr txBox="1">
            <a:spLocks noGrp="1"/>
          </p:cNvSpPr>
          <p:nvPr>
            <p:ph type="ctrTitle"/>
          </p:nvPr>
        </p:nvSpPr>
        <p:spPr>
          <a:xfrm>
            <a:off x="569976" y="257513"/>
            <a:ext cx="5396700" cy="115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dirty="0"/>
              <a:t>Base De Dados 2020/2021</a:t>
            </a:r>
            <a:endParaRPr dirty="0"/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3C796113-50D5-C441-893B-BD992CBF2312}"/>
              </a:ext>
            </a:extLst>
          </p:cNvPr>
          <p:cNvSpPr txBox="1"/>
          <p:nvPr/>
        </p:nvSpPr>
        <p:spPr>
          <a:xfrm>
            <a:off x="569976" y="3726188"/>
            <a:ext cx="4633000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PT" sz="6000" dirty="0">
                <a:solidFill>
                  <a:schemeClr val="bg1"/>
                </a:solidFill>
                <a:latin typeface="Dosis ExtraLight"/>
                <a:sym typeface="Dosis ExtraLight"/>
              </a:rPr>
              <a:t>Farmácia NTBH</a:t>
            </a:r>
            <a:endParaRPr lang="pt-PT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7BB0157-D468-884C-815F-1BA7245537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5881" y="182783"/>
            <a:ext cx="6761100" cy="857400"/>
          </a:xfrm>
        </p:spPr>
        <p:txBody>
          <a:bodyPr/>
          <a:lstStyle/>
          <a:p>
            <a:r>
              <a:rPr lang="pt-PT" b="1" dirty="0"/>
              <a:t>Modelo Físico</a:t>
            </a:r>
          </a:p>
        </p:txBody>
      </p:sp>
      <p:sp>
        <p:nvSpPr>
          <p:cNvPr id="3" name="Marcador de Posição do Número do Diapositivo 2">
            <a:extLst>
              <a:ext uri="{FF2B5EF4-FFF2-40B4-BE49-F238E27FC236}">
                <a16:creationId xmlns:a16="http://schemas.microsoft.com/office/drawing/2014/main" id="{3BD613CA-0046-F747-85F1-9BDD97267A0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 smtClean="0"/>
              <a:t>10</a:t>
            </a:fld>
            <a:endParaRPr lang="pt-PT"/>
          </a:p>
        </p:txBody>
      </p:sp>
      <p:pic>
        <p:nvPicPr>
          <p:cNvPr id="6" name="Imagem 5" descr="Uma imagem com texto&#10;&#10;Descrição gerada automaticamente">
            <a:extLst>
              <a:ext uri="{FF2B5EF4-FFF2-40B4-BE49-F238E27FC236}">
                <a16:creationId xmlns:a16="http://schemas.microsoft.com/office/drawing/2014/main" id="{1C576AAC-B375-EC46-AAA4-048C04B8D1C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17482" y="1040183"/>
            <a:ext cx="4775061" cy="40692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318174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961D4E7-296F-EC4C-AA66-7D6711A533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231" y="29699"/>
            <a:ext cx="6761100" cy="857400"/>
          </a:xfrm>
        </p:spPr>
        <p:txBody>
          <a:bodyPr/>
          <a:lstStyle/>
          <a:p>
            <a:r>
              <a:rPr lang="pt-PT" b="1" dirty="0"/>
              <a:t>Interrogações do Utilizador em SQL</a:t>
            </a:r>
          </a:p>
        </p:txBody>
      </p:sp>
      <p:sp>
        <p:nvSpPr>
          <p:cNvPr id="3" name="Marcador de Posição do Número do Diapositivo 2">
            <a:extLst>
              <a:ext uri="{FF2B5EF4-FFF2-40B4-BE49-F238E27FC236}">
                <a16:creationId xmlns:a16="http://schemas.microsoft.com/office/drawing/2014/main" id="{BBD86224-1134-8C46-A7A8-62FF941B8D5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 smtClean="0"/>
              <a:t>11</a:t>
            </a:fld>
            <a:endParaRPr lang="pt-PT"/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18FBFE40-E544-864A-B159-A0E49AC83F4F}"/>
              </a:ext>
            </a:extLst>
          </p:cNvPr>
          <p:cNvSpPr txBox="1"/>
          <p:nvPr/>
        </p:nvSpPr>
        <p:spPr>
          <a:xfrm>
            <a:off x="640231" y="1249378"/>
            <a:ext cx="6464411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Clr>
                <a:schemeClr val="bg2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lang="pt-PT" sz="2800" dirty="0">
                <a:solidFill>
                  <a:srgbClr val="0B87A1"/>
                </a:solidFill>
                <a:latin typeface="Dosis ExtraLight"/>
                <a:sym typeface="Dosis ExtraLight"/>
              </a:rPr>
              <a:t>Consultar Dados de um Cliente</a:t>
            </a:r>
          </a:p>
          <a:p>
            <a:pPr marL="457200" indent="-457200">
              <a:buClr>
                <a:schemeClr val="bg2">
                  <a:lumMod val="75000"/>
                </a:schemeClr>
              </a:buClr>
              <a:buFont typeface="Arial" panose="020B0604020202020204" pitchFamily="34" charset="0"/>
              <a:buChar char="•"/>
            </a:pPr>
            <a:endParaRPr lang="pt-PT" sz="2800" dirty="0">
              <a:solidFill>
                <a:srgbClr val="0B87A1"/>
              </a:solidFill>
              <a:latin typeface="Dosis ExtraLight"/>
              <a:sym typeface="Dosis ExtraLight"/>
            </a:endParaRPr>
          </a:p>
          <a:p>
            <a:pPr marL="457200" indent="-457200">
              <a:buClr>
                <a:schemeClr val="bg2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lang="pt-PT" sz="2800" dirty="0">
                <a:solidFill>
                  <a:srgbClr val="0B87A1"/>
                </a:solidFill>
                <a:latin typeface="Dosis ExtraLight"/>
                <a:sym typeface="Dosis ExtraLight"/>
              </a:rPr>
              <a:t>Consultar as Faturas de um Cliente</a:t>
            </a:r>
          </a:p>
          <a:p>
            <a:pPr marL="457200" indent="-457200">
              <a:buClr>
                <a:schemeClr val="bg2">
                  <a:lumMod val="75000"/>
                </a:schemeClr>
              </a:buClr>
              <a:buFont typeface="Arial" panose="020B0604020202020204" pitchFamily="34" charset="0"/>
              <a:buChar char="•"/>
            </a:pPr>
            <a:endParaRPr lang="pt-PT" sz="2800" dirty="0">
              <a:solidFill>
                <a:srgbClr val="0B87A1"/>
              </a:solidFill>
              <a:latin typeface="Dosis ExtraLight"/>
              <a:sym typeface="Dosis ExtraLight"/>
            </a:endParaRPr>
          </a:p>
          <a:p>
            <a:pPr marL="457200" indent="-457200">
              <a:buClr>
                <a:schemeClr val="bg2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lang="pt-PT" sz="2800" dirty="0">
                <a:solidFill>
                  <a:srgbClr val="0B87A1"/>
                </a:solidFill>
                <a:latin typeface="Dosis ExtraLight"/>
                <a:sym typeface="Dosis ExtraLight"/>
              </a:rPr>
              <a:t>Verificar Disponibilidade de um Produto</a:t>
            </a:r>
          </a:p>
          <a:p>
            <a:pPr marL="457200" indent="-457200">
              <a:buClr>
                <a:schemeClr val="bg2">
                  <a:lumMod val="75000"/>
                </a:schemeClr>
              </a:buClr>
              <a:buFont typeface="Arial" panose="020B0604020202020204" pitchFamily="34" charset="0"/>
              <a:buChar char="•"/>
            </a:pPr>
            <a:endParaRPr lang="pt-PT" sz="2800" dirty="0">
              <a:solidFill>
                <a:srgbClr val="0B87A1"/>
              </a:solidFill>
              <a:latin typeface="Dosis ExtraLight"/>
              <a:sym typeface="Dosis ExtraLight"/>
            </a:endParaRPr>
          </a:p>
          <a:p>
            <a:pPr marL="457200" indent="-457200">
              <a:buClr>
                <a:schemeClr val="bg2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lang="pt-PT" sz="2800" dirty="0">
                <a:solidFill>
                  <a:srgbClr val="0B87A1"/>
                </a:solidFill>
                <a:latin typeface="Dosis ExtraLight"/>
                <a:sym typeface="Dosis ExtraLight"/>
              </a:rPr>
              <a:t>Procurar um Cliente</a:t>
            </a:r>
            <a:endParaRPr lang="pt-PT" sz="2800" dirty="0"/>
          </a:p>
        </p:txBody>
      </p:sp>
    </p:spTree>
    <p:extLst>
      <p:ext uri="{BB962C8B-B14F-4D97-AF65-F5344CB8AC3E}">
        <p14:creationId xmlns:p14="http://schemas.microsoft.com/office/powerpoint/2010/main" val="386197086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961D4E7-296F-EC4C-AA66-7D6711A533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231" y="0"/>
            <a:ext cx="6761100" cy="857400"/>
          </a:xfrm>
        </p:spPr>
        <p:txBody>
          <a:bodyPr/>
          <a:lstStyle/>
          <a:p>
            <a:r>
              <a:rPr lang="pt-PT" b="1" dirty="0"/>
              <a:t>Interrogações do Utilizador em SQL</a:t>
            </a:r>
          </a:p>
        </p:txBody>
      </p:sp>
      <p:sp>
        <p:nvSpPr>
          <p:cNvPr id="3" name="Marcador de Posição do Número do Diapositivo 2">
            <a:extLst>
              <a:ext uri="{FF2B5EF4-FFF2-40B4-BE49-F238E27FC236}">
                <a16:creationId xmlns:a16="http://schemas.microsoft.com/office/drawing/2014/main" id="{BBD86224-1134-8C46-A7A8-62FF941B8D5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 smtClean="0"/>
              <a:t>12</a:t>
            </a:fld>
            <a:endParaRPr lang="pt-PT"/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18FBFE40-E544-864A-B159-A0E49AC83F4F}"/>
              </a:ext>
            </a:extLst>
          </p:cNvPr>
          <p:cNvSpPr txBox="1"/>
          <p:nvPr/>
        </p:nvSpPr>
        <p:spPr>
          <a:xfrm>
            <a:off x="640231" y="742295"/>
            <a:ext cx="6464411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Clr>
                <a:schemeClr val="bg2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lang="pt-PT" sz="2800" dirty="0">
                <a:solidFill>
                  <a:srgbClr val="0B87A1"/>
                </a:solidFill>
                <a:latin typeface="Dosis ExtraLight"/>
                <a:sym typeface="Dosis ExtraLight"/>
              </a:rPr>
              <a:t>Consultar os Diversos Produtos Farmacêuticos</a:t>
            </a:r>
          </a:p>
          <a:p>
            <a:pPr marL="457200" indent="-457200">
              <a:buClr>
                <a:schemeClr val="bg2">
                  <a:lumMod val="75000"/>
                </a:schemeClr>
              </a:buClr>
              <a:buFont typeface="Arial" panose="020B0604020202020204" pitchFamily="34" charset="0"/>
              <a:buChar char="•"/>
            </a:pPr>
            <a:endParaRPr lang="pt-PT" sz="2800" dirty="0">
              <a:solidFill>
                <a:srgbClr val="0B87A1"/>
              </a:solidFill>
              <a:latin typeface="Dosis ExtraLight"/>
              <a:sym typeface="Dosis ExtraLight"/>
            </a:endParaRPr>
          </a:p>
          <a:p>
            <a:pPr marL="457200" indent="-457200">
              <a:buClr>
                <a:schemeClr val="bg2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lang="pt-PT" sz="2800" dirty="0">
                <a:solidFill>
                  <a:srgbClr val="0B87A1"/>
                </a:solidFill>
                <a:latin typeface="Dosis ExtraLight"/>
                <a:sym typeface="Dosis ExtraLight"/>
              </a:rPr>
              <a:t>Consultar o Vencimento de um Funcionário</a:t>
            </a:r>
          </a:p>
          <a:p>
            <a:pPr marL="457200" indent="-457200">
              <a:buClr>
                <a:schemeClr val="bg2">
                  <a:lumMod val="75000"/>
                </a:schemeClr>
              </a:buClr>
              <a:buFont typeface="Arial" panose="020B0604020202020204" pitchFamily="34" charset="0"/>
              <a:buChar char="•"/>
            </a:pPr>
            <a:endParaRPr lang="pt-PT" sz="2800" dirty="0">
              <a:solidFill>
                <a:srgbClr val="0B87A1"/>
              </a:solidFill>
              <a:latin typeface="Dosis ExtraLight"/>
              <a:sym typeface="Dosis ExtraLight"/>
            </a:endParaRPr>
          </a:p>
          <a:p>
            <a:pPr marL="457200" indent="-457200">
              <a:buClr>
                <a:schemeClr val="bg2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lang="pt-PT" sz="2800" dirty="0">
                <a:solidFill>
                  <a:srgbClr val="0B87A1"/>
                </a:solidFill>
                <a:latin typeface="Dosis ExtraLight"/>
                <a:sym typeface="Dosis ExtraLight"/>
              </a:rPr>
              <a:t>Consultar Quantas Vendas Foram Feitas Num Certo Período de Tempo</a:t>
            </a:r>
          </a:p>
          <a:p>
            <a:pPr marL="457200" indent="-457200">
              <a:buClr>
                <a:schemeClr val="bg2">
                  <a:lumMod val="75000"/>
                </a:schemeClr>
              </a:buClr>
              <a:buFont typeface="Arial" panose="020B0604020202020204" pitchFamily="34" charset="0"/>
              <a:buChar char="•"/>
            </a:pPr>
            <a:endParaRPr lang="pt-PT" sz="2800" dirty="0">
              <a:solidFill>
                <a:srgbClr val="0B87A1"/>
              </a:solidFill>
              <a:latin typeface="Dosis ExtraLight"/>
              <a:sym typeface="Dosis ExtraLight"/>
            </a:endParaRPr>
          </a:p>
          <a:p>
            <a:pPr marL="457200" indent="-457200">
              <a:buClr>
                <a:schemeClr val="bg2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lang="pt-PT" sz="2800" dirty="0">
                <a:solidFill>
                  <a:srgbClr val="0B87A1"/>
                </a:solidFill>
                <a:latin typeface="Dosis ExtraLight"/>
                <a:sym typeface="Dosis ExtraLight"/>
              </a:rPr>
              <a:t>Consultar o Total Faturado pela Farmácia Num Certo Período de Tempo</a:t>
            </a:r>
            <a:endParaRPr lang="pt-PT" sz="2800" dirty="0"/>
          </a:p>
        </p:txBody>
      </p:sp>
    </p:spTree>
    <p:extLst>
      <p:ext uri="{BB962C8B-B14F-4D97-AF65-F5344CB8AC3E}">
        <p14:creationId xmlns:p14="http://schemas.microsoft.com/office/powerpoint/2010/main" val="96853389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961D4E7-296F-EC4C-AA66-7D6711A533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231" y="29699"/>
            <a:ext cx="6761100" cy="857400"/>
          </a:xfrm>
        </p:spPr>
        <p:txBody>
          <a:bodyPr/>
          <a:lstStyle/>
          <a:p>
            <a:r>
              <a:rPr lang="pt-PT" b="1" dirty="0"/>
              <a:t>Interrogações do Utilizador em SQL</a:t>
            </a:r>
          </a:p>
        </p:txBody>
      </p:sp>
      <p:sp>
        <p:nvSpPr>
          <p:cNvPr id="3" name="Marcador de Posição do Número do Diapositivo 2">
            <a:extLst>
              <a:ext uri="{FF2B5EF4-FFF2-40B4-BE49-F238E27FC236}">
                <a16:creationId xmlns:a16="http://schemas.microsoft.com/office/drawing/2014/main" id="{BBD86224-1134-8C46-A7A8-62FF941B8D5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 smtClean="0"/>
              <a:t>13</a:t>
            </a:fld>
            <a:endParaRPr lang="pt-PT"/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18FBFE40-E544-864A-B159-A0E49AC83F4F}"/>
              </a:ext>
            </a:extLst>
          </p:cNvPr>
          <p:cNvSpPr txBox="1"/>
          <p:nvPr/>
        </p:nvSpPr>
        <p:spPr>
          <a:xfrm>
            <a:off x="640231" y="1249378"/>
            <a:ext cx="6464411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Clr>
                <a:schemeClr val="bg2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lang="pt-PT" sz="2800" dirty="0">
                <a:solidFill>
                  <a:srgbClr val="0B87A1"/>
                </a:solidFill>
                <a:latin typeface="Dosis ExtraLight"/>
                <a:sym typeface="Dosis ExtraLight"/>
              </a:rPr>
              <a:t>Consultar que Funcionário Faturou Mais num Certo Período de Tempo</a:t>
            </a:r>
          </a:p>
          <a:p>
            <a:pPr marL="457200" indent="-457200">
              <a:buClr>
                <a:schemeClr val="bg2">
                  <a:lumMod val="75000"/>
                </a:schemeClr>
              </a:buClr>
              <a:buFont typeface="Arial" panose="020B0604020202020204" pitchFamily="34" charset="0"/>
              <a:buChar char="•"/>
            </a:pPr>
            <a:endParaRPr lang="pt-PT" sz="2800" dirty="0">
              <a:solidFill>
                <a:srgbClr val="0B87A1"/>
              </a:solidFill>
              <a:latin typeface="Dosis ExtraLight"/>
              <a:sym typeface="Dosis ExtraLight"/>
            </a:endParaRPr>
          </a:p>
          <a:p>
            <a:pPr marL="457200" indent="-457200">
              <a:buClr>
                <a:schemeClr val="bg2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lang="pt-PT" sz="2800" dirty="0">
                <a:solidFill>
                  <a:srgbClr val="0B87A1"/>
                </a:solidFill>
                <a:latin typeface="Dosis ExtraLight"/>
                <a:sym typeface="Dosis ExtraLight"/>
              </a:rPr>
              <a:t>Consultar os ‘N’ Produtos Farmacêuticos Mais Vendidos</a:t>
            </a:r>
          </a:p>
          <a:p>
            <a:pPr marL="457200" indent="-457200">
              <a:buClr>
                <a:schemeClr val="bg2">
                  <a:lumMod val="75000"/>
                </a:schemeClr>
              </a:buClr>
              <a:buFont typeface="Arial" panose="020B0604020202020204" pitchFamily="34" charset="0"/>
              <a:buChar char="•"/>
            </a:pPr>
            <a:endParaRPr lang="pt-PT" sz="2800" dirty="0">
              <a:solidFill>
                <a:srgbClr val="0B87A1"/>
              </a:solidFill>
              <a:latin typeface="Dosis ExtraLight"/>
              <a:sym typeface="Dosis ExtraLight"/>
            </a:endParaRPr>
          </a:p>
          <a:p>
            <a:pPr marL="457200" indent="-457200">
              <a:buClr>
                <a:schemeClr val="bg2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lang="pt-PT" sz="2800" dirty="0">
                <a:solidFill>
                  <a:srgbClr val="0B87A1"/>
                </a:solidFill>
                <a:latin typeface="Dosis ExtraLight"/>
                <a:sym typeface="Dosis ExtraLight"/>
              </a:rPr>
              <a:t>Consultar o Cliente que Mais Compras Efetuou num Certo Período de Tempo</a:t>
            </a:r>
          </a:p>
          <a:p>
            <a:pPr marL="457200" indent="-457200">
              <a:buClr>
                <a:schemeClr val="bg2">
                  <a:lumMod val="75000"/>
                </a:schemeClr>
              </a:buClr>
              <a:buFont typeface="Arial" panose="020B0604020202020204" pitchFamily="34" charset="0"/>
              <a:buChar char="•"/>
            </a:pPr>
            <a:endParaRPr lang="pt-PT" sz="2800" dirty="0">
              <a:solidFill>
                <a:srgbClr val="0B87A1"/>
              </a:solidFill>
              <a:latin typeface="Dosis ExtraLight"/>
              <a:sym typeface="Dosis ExtraLight"/>
            </a:endParaRPr>
          </a:p>
        </p:txBody>
      </p:sp>
    </p:spTree>
    <p:extLst>
      <p:ext uri="{BB962C8B-B14F-4D97-AF65-F5344CB8AC3E}">
        <p14:creationId xmlns:p14="http://schemas.microsoft.com/office/powerpoint/2010/main" val="406220389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AB8913C-977A-3F4E-A8F3-055144DE7C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231" y="29699"/>
            <a:ext cx="6761100" cy="857400"/>
          </a:xfrm>
        </p:spPr>
        <p:txBody>
          <a:bodyPr/>
          <a:lstStyle/>
          <a:p>
            <a:r>
              <a:rPr lang="pt-PT" b="1" dirty="0" err="1"/>
              <a:t>Views</a:t>
            </a:r>
            <a:endParaRPr lang="pt-PT" b="1" dirty="0"/>
          </a:p>
        </p:txBody>
      </p:sp>
      <p:sp>
        <p:nvSpPr>
          <p:cNvPr id="3" name="Marcador de Posição do Número do Diapositivo 2">
            <a:extLst>
              <a:ext uri="{FF2B5EF4-FFF2-40B4-BE49-F238E27FC236}">
                <a16:creationId xmlns:a16="http://schemas.microsoft.com/office/drawing/2014/main" id="{96A2488B-1DBD-1A41-9FF8-B129E18376F4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 smtClean="0"/>
              <a:t>14</a:t>
            </a:fld>
            <a:endParaRPr lang="pt-PT"/>
          </a:p>
        </p:txBody>
      </p:sp>
      <p:pic>
        <p:nvPicPr>
          <p:cNvPr id="5" name="Imagem 4" descr="Uma imagem com mesa&#10;&#10;Descrição gerada automaticamente">
            <a:extLst>
              <a:ext uri="{FF2B5EF4-FFF2-40B4-BE49-F238E27FC236}">
                <a16:creationId xmlns:a16="http://schemas.microsoft.com/office/drawing/2014/main" id="{08A1C19C-1720-8A49-9E45-7A2D9033E4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22651" y="887099"/>
            <a:ext cx="5378680" cy="41975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881020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AB8913C-977A-3F4E-A8F3-055144DE7C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231" y="29699"/>
            <a:ext cx="6761100" cy="857400"/>
          </a:xfrm>
        </p:spPr>
        <p:txBody>
          <a:bodyPr/>
          <a:lstStyle/>
          <a:p>
            <a:r>
              <a:rPr lang="pt-PT" b="1" dirty="0" err="1"/>
              <a:t>Views</a:t>
            </a:r>
            <a:endParaRPr lang="pt-PT" b="1" dirty="0"/>
          </a:p>
        </p:txBody>
      </p:sp>
      <p:sp>
        <p:nvSpPr>
          <p:cNvPr id="3" name="Marcador de Posição do Número do Diapositivo 2">
            <a:extLst>
              <a:ext uri="{FF2B5EF4-FFF2-40B4-BE49-F238E27FC236}">
                <a16:creationId xmlns:a16="http://schemas.microsoft.com/office/drawing/2014/main" id="{96A2488B-1DBD-1A41-9FF8-B129E18376F4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 smtClean="0"/>
              <a:t>15</a:t>
            </a:fld>
            <a:endParaRPr lang="pt-PT"/>
          </a:p>
        </p:txBody>
      </p:sp>
      <p:pic>
        <p:nvPicPr>
          <p:cNvPr id="6" name="Imagem 5" descr="Uma imagem com mesa&#10;&#10;Descrição gerada automaticamente">
            <a:extLst>
              <a:ext uri="{FF2B5EF4-FFF2-40B4-BE49-F238E27FC236}">
                <a16:creationId xmlns:a16="http://schemas.microsoft.com/office/drawing/2014/main" id="{103EA0FC-97D7-5743-9884-0E5D31CA06B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62754" y="697657"/>
            <a:ext cx="5319251" cy="44458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501971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AB8913C-977A-3F4E-A8F3-055144DE7C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231" y="29699"/>
            <a:ext cx="6761100" cy="857400"/>
          </a:xfrm>
        </p:spPr>
        <p:txBody>
          <a:bodyPr/>
          <a:lstStyle/>
          <a:p>
            <a:r>
              <a:rPr lang="pt-PT" b="1" dirty="0" err="1"/>
              <a:t>Triggers</a:t>
            </a:r>
            <a:endParaRPr lang="pt-PT" b="1" dirty="0"/>
          </a:p>
        </p:txBody>
      </p:sp>
      <p:sp>
        <p:nvSpPr>
          <p:cNvPr id="3" name="Marcador de Posição do Número do Diapositivo 2">
            <a:extLst>
              <a:ext uri="{FF2B5EF4-FFF2-40B4-BE49-F238E27FC236}">
                <a16:creationId xmlns:a16="http://schemas.microsoft.com/office/drawing/2014/main" id="{96A2488B-1DBD-1A41-9FF8-B129E18376F4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 smtClean="0"/>
              <a:t>16</a:t>
            </a:fld>
            <a:endParaRPr lang="pt-PT"/>
          </a:p>
        </p:txBody>
      </p:sp>
      <p:pic>
        <p:nvPicPr>
          <p:cNvPr id="5" name="Imagem 4" descr="Uma imagem com texto&#10;&#10;Descrição gerada automaticamente">
            <a:extLst>
              <a:ext uri="{FF2B5EF4-FFF2-40B4-BE49-F238E27FC236}">
                <a16:creationId xmlns:a16="http://schemas.microsoft.com/office/drawing/2014/main" id="{82140CFA-5C07-2549-9AA9-00F766B2FC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1520" y="1469680"/>
            <a:ext cx="7036904" cy="26748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191553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669B386-44DD-B94D-BDEC-D79DF2D5BC1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95023" y="386325"/>
            <a:ext cx="5396700" cy="1159800"/>
          </a:xfrm>
        </p:spPr>
        <p:txBody>
          <a:bodyPr/>
          <a:lstStyle/>
          <a:p>
            <a:r>
              <a:rPr lang="pt-PT" dirty="0"/>
              <a:t>Conclusão</a:t>
            </a:r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34C83AD8-0BDA-7E4D-9FA7-C4AD3F67E8D5}"/>
              </a:ext>
            </a:extLst>
          </p:cNvPr>
          <p:cNvSpPr txBox="1"/>
          <p:nvPr/>
        </p:nvSpPr>
        <p:spPr>
          <a:xfrm>
            <a:off x="600739" y="1556087"/>
            <a:ext cx="5390984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3600" dirty="0">
                <a:solidFill>
                  <a:schemeClr val="bg1"/>
                </a:solidFill>
                <a:latin typeface="Dosis ExtraLight"/>
                <a:sym typeface="Dosis ExtraLight"/>
              </a:rPr>
              <a:t>Trabalho realizado por:</a:t>
            </a:r>
          </a:p>
          <a:p>
            <a:endParaRPr lang="pt-PT" sz="3600" dirty="0">
              <a:solidFill>
                <a:schemeClr val="bg1"/>
              </a:solidFill>
              <a:latin typeface="Dosis ExtraLight"/>
              <a:sym typeface="Dosis ExtraLight"/>
            </a:endParaRPr>
          </a:p>
          <a:p>
            <a:r>
              <a:rPr lang="pt-PT" sz="3600" dirty="0">
                <a:solidFill>
                  <a:schemeClr val="bg1"/>
                </a:solidFill>
                <a:latin typeface="Dosis ExtraLight"/>
                <a:sym typeface="Dosis ExtraLight"/>
              </a:rPr>
              <a:t>Bruno Dias	A89583</a:t>
            </a:r>
          </a:p>
          <a:p>
            <a:r>
              <a:rPr lang="pt-PT" sz="3600" dirty="0">
                <a:solidFill>
                  <a:schemeClr val="bg1"/>
                </a:solidFill>
                <a:latin typeface="Dosis ExtraLight"/>
                <a:sym typeface="Dosis ExtraLight"/>
              </a:rPr>
              <a:t>Guilherme Pereira	A89479</a:t>
            </a:r>
          </a:p>
          <a:p>
            <a:r>
              <a:rPr lang="pt-PT" sz="3600" dirty="0">
                <a:solidFill>
                  <a:schemeClr val="bg1"/>
                </a:solidFill>
                <a:latin typeface="Dosis ExtraLight"/>
                <a:sym typeface="Dosis ExtraLight"/>
              </a:rPr>
              <a:t>Luís Sousa		A89597</a:t>
            </a:r>
          </a:p>
          <a:p>
            <a:r>
              <a:rPr lang="pt-PT" sz="3600" dirty="0">
                <a:solidFill>
                  <a:schemeClr val="bg1"/>
                </a:solidFill>
                <a:latin typeface="Dosis ExtraLight"/>
                <a:sym typeface="Dosis ExtraLight"/>
              </a:rPr>
              <a:t>Pedro Barbosa		A89529</a:t>
            </a:r>
          </a:p>
        </p:txBody>
      </p:sp>
    </p:spTree>
    <p:extLst>
      <p:ext uri="{BB962C8B-B14F-4D97-AF65-F5344CB8AC3E}">
        <p14:creationId xmlns:p14="http://schemas.microsoft.com/office/powerpoint/2010/main" val="420191660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C20CA23-1DBC-8E4A-80B9-25C0F59136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231" y="3069106"/>
            <a:ext cx="6761100" cy="857400"/>
          </a:xfrm>
        </p:spPr>
        <p:txBody>
          <a:bodyPr/>
          <a:lstStyle/>
          <a:p>
            <a:r>
              <a:rPr lang="pt-PT" b="1" dirty="0"/>
              <a:t>Contextualização</a:t>
            </a:r>
            <a:br>
              <a:rPr lang="pt-PT" dirty="0"/>
            </a:br>
            <a:br>
              <a:rPr lang="pt-PT" dirty="0"/>
            </a:br>
            <a:br>
              <a:rPr lang="pt-PT" dirty="0"/>
            </a:br>
            <a:br>
              <a:rPr lang="pt-PT" dirty="0"/>
            </a:br>
            <a:r>
              <a:rPr lang="pt-PT" b="1" dirty="0"/>
              <a:t>Análise da Viabilidade do Projeto</a:t>
            </a:r>
          </a:p>
        </p:txBody>
      </p:sp>
      <p:sp>
        <p:nvSpPr>
          <p:cNvPr id="3" name="Marcador de Posição do Número do Diapositivo 2">
            <a:extLst>
              <a:ext uri="{FF2B5EF4-FFF2-40B4-BE49-F238E27FC236}">
                <a16:creationId xmlns:a16="http://schemas.microsoft.com/office/drawing/2014/main" id="{231A7862-EEA5-3140-8FE3-48B8CCF47EC3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 smtClean="0"/>
              <a:t>2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67912889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68E971B-D276-D641-9831-3BDD7CB291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2959" y="178461"/>
            <a:ext cx="6761100" cy="857400"/>
          </a:xfrm>
        </p:spPr>
        <p:txBody>
          <a:bodyPr/>
          <a:lstStyle/>
          <a:p>
            <a:r>
              <a:rPr lang="pt-PT" b="1" dirty="0"/>
              <a:t>Levantamento e Análise de Requisitos</a:t>
            </a:r>
          </a:p>
        </p:txBody>
      </p:sp>
      <p:sp>
        <p:nvSpPr>
          <p:cNvPr id="3" name="Marcador de Posição do Número do Diapositivo 2">
            <a:extLst>
              <a:ext uri="{FF2B5EF4-FFF2-40B4-BE49-F238E27FC236}">
                <a16:creationId xmlns:a16="http://schemas.microsoft.com/office/drawing/2014/main" id="{4D63EFD3-62F1-1F4E-91A8-793D5C54AF0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 smtClean="0"/>
              <a:t>3</a:t>
            </a:fld>
            <a:endParaRPr lang="pt-PT"/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684DBD68-30DF-3B4B-8DC8-F765B1774A0D}"/>
              </a:ext>
            </a:extLst>
          </p:cNvPr>
          <p:cNvSpPr txBox="1"/>
          <p:nvPr/>
        </p:nvSpPr>
        <p:spPr>
          <a:xfrm>
            <a:off x="842959" y="1242326"/>
            <a:ext cx="6456459" cy="3477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indent="-742950">
              <a:buClr>
                <a:schemeClr val="bg2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lang="pt-PT" sz="2800" dirty="0">
                <a:solidFill>
                  <a:srgbClr val="0B87A1"/>
                </a:solidFill>
                <a:latin typeface="Dosis ExtraLight"/>
                <a:sym typeface="Dosis ExtraLight"/>
              </a:rPr>
              <a:t>Cliente</a:t>
            </a:r>
          </a:p>
          <a:p>
            <a:pPr>
              <a:buClr>
                <a:schemeClr val="bg2">
                  <a:lumMod val="75000"/>
                </a:schemeClr>
              </a:buClr>
            </a:pPr>
            <a:endParaRPr lang="pt-PT" sz="3600" dirty="0">
              <a:solidFill>
                <a:schemeClr val="accent2">
                  <a:lumMod val="75000"/>
                </a:schemeClr>
              </a:solidFill>
              <a:latin typeface="Dosis ExtraLight"/>
              <a:sym typeface="Dosis ExtraLight"/>
            </a:endParaRPr>
          </a:p>
          <a:p>
            <a:pPr marL="742950" indent="-742950">
              <a:buClr>
                <a:schemeClr val="bg2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lang="pt-PT" sz="2800" dirty="0">
                <a:solidFill>
                  <a:srgbClr val="0B87A1"/>
                </a:solidFill>
                <a:latin typeface="Dosis ExtraLight"/>
                <a:sym typeface="Dosis ExtraLight"/>
              </a:rPr>
              <a:t>Fatura</a:t>
            </a:r>
          </a:p>
          <a:p>
            <a:pPr>
              <a:buClr>
                <a:schemeClr val="bg2">
                  <a:lumMod val="75000"/>
                </a:schemeClr>
              </a:buClr>
            </a:pPr>
            <a:endParaRPr lang="pt-PT" sz="3600" dirty="0">
              <a:solidFill>
                <a:schemeClr val="accent2">
                  <a:lumMod val="75000"/>
                </a:schemeClr>
              </a:solidFill>
              <a:latin typeface="Dosis ExtraLight"/>
              <a:sym typeface="Dosis ExtraLight"/>
            </a:endParaRPr>
          </a:p>
          <a:p>
            <a:pPr marL="742950" indent="-742950">
              <a:buClr>
                <a:schemeClr val="bg2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lang="pt-PT" sz="2800" dirty="0">
                <a:solidFill>
                  <a:srgbClr val="0B87A1"/>
                </a:solidFill>
                <a:latin typeface="Dosis ExtraLight"/>
                <a:sym typeface="Dosis ExtraLight"/>
              </a:rPr>
              <a:t>Produto Farmacêutico</a:t>
            </a:r>
          </a:p>
          <a:p>
            <a:pPr>
              <a:buClr>
                <a:schemeClr val="bg2">
                  <a:lumMod val="75000"/>
                </a:schemeClr>
              </a:buClr>
            </a:pPr>
            <a:endParaRPr lang="pt-PT" sz="3600" dirty="0">
              <a:solidFill>
                <a:schemeClr val="accent2">
                  <a:lumMod val="75000"/>
                </a:schemeClr>
              </a:solidFill>
              <a:latin typeface="Dosis ExtraLight"/>
              <a:sym typeface="Dosis ExtraLight"/>
            </a:endParaRPr>
          </a:p>
          <a:p>
            <a:pPr marL="742950" indent="-742950">
              <a:buClr>
                <a:schemeClr val="bg2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lang="pt-PT" sz="2800" dirty="0">
                <a:solidFill>
                  <a:srgbClr val="0B87A1"/>
                </a:solidFill>
                <a:latin typeface="Dosis ExtraLight"/>
                <a:sym typeface="Dosis ExtraLight"/>
              </a:rPr>
              <a:t>Funcionário</a:t>
            </a:r>
            <a:endParaRPr lang="pt-PT" sz="2800" dirty="0">
              <a:solidFill>
                <a:schemeClr val="accent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0285763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8DC5039-6B69-6D4E-9088-B5AA280F17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230" y="0"/>
            <a:ext cx="6761100" cy="857400"/>
          </a:xfrm>
        </p:spPr>
        <p:txBody>
          <a:bodyPr/>
          <a:lstStyle/>
          <a:p>
            <a:r>
              <a:rPr lang="pt-PT" b="1" dirty="0"/>
              <a:t>Modelo Concetual</a:t>
            </a:r>
          </a:p>
        </p:txBody>
      </p:sp>
      <p:sp>
        <p:nvSpPr>
          <p:cNvPr id="3" name="Marcador de Posição do Número do Diapositivo 2">
            <a:extLst>
              <a:ext uri="{FF2B5EF4-FFF2-40B4-BE49-F238E27FC236}">
                <a16:creationId xmlns:a16="http://schemas.microsoft.com/office/drawing/2014/main" id="{D480D2D5-8859-644B-9C69-F1321DE8F76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 smtClean="0"/>
              <a:t>4</a:t>
            </a:fld>
            <a:endParaRPr lang="pt-PT"/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9E07ED5A-BEBA-544F-8174-0A4C12D8769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8010" y="801221"/>
            <a:ext cx="5886607" cy="4312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772818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F7B794D-A148-3746-9CE5-9C262A218B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2398" y="0"/>
            <a:ext cx="6761100" cy="857400"/>
          </a:xfrm>
        </p:spPr>
        <p:txBody>
          <a:bodyPr/>
          <a:lstStyle/>
          <a:p>
            <a:r>
              <a:rPr lang="pt-PT" b="1" dirty="0"/>
              <a:t>Modelo Lógico</a:t>
            </a:r>
          </a:p>
        </p:txBody>
      </p:sp>
      <p:sp>
        <p:nvSpPr>
          <p:cNvPr id="3" name="Marcador de Posição do Número do Diapositivo 2">
            <a:extLst>
              <a:ext uri="{FF2B5EF4-FFF2-40B4-BE49-F238E27FC236}">
                <a16:creationId xmlns:a16="http://schemas.microsoft.com/office/drawing/2014/main" id="{69250DC7-6FCA-6D43-ACB6-FB64826F76D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 smtClean="0"/>
              <a:t>5</a:t>
            </a:fld>
            <a:endParaRPr lang="pt-PT"/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5870C303-6F83-8640-A645-3975125315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25126" y="857400"/>
            <a:ext cx="4715644" cy="40883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22863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7BB0157-D468-884C-815F-1BA7245537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5881" y="182783"/>
            <a:ext cx="6761100" cy="857400"/>
          </a:xfrm>
        </p:spPr>
        <p:txBody>
          <a:bodyPr/>
          <a:lstStyle/>
          <a:p>
            <a:r>
              <a:rPr lang="pt-PT" b="1" dirty="0"/>
              <a:t>Modelo Físico</a:t>
            </a:r>
          </a:p>
        </p:txBody>
      </p:sp>
      <p:sp>
        <p:nvSpPr>
          <p:cNvPr id="3" name="Marcador de Posição do Número do Diapositivo 2">
            <a:extLst>
              <a:ext uri="{FF2B5EF4-FFF2-40B4-BE49-F238E27FC236}">
                <a16:creationId xmlns:a16="http://schemas.microsoft.com/office/drawing/2014/main" id="{3BD613CA-0046-F747-85F1-9BDD97267A0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 smtClean="0"/>
              <a:t>6</a:t>
            </a:fld>
            <a:endParaRPr lang="pt-PT"/>
          </a:p>
        </p:txBody>
      </p:sp>
      <p:pic>
        <p:nvPicPr>
          <p:cNvPr id="5" name="Imagem 4" descr="Uma imagem com texto&#10;&#10;Descrição gerada automaticamente">
            <a:extLst>
              <a:ext uri="{FF2B5EF4-FFF2-40B4-BE49-F238E27FC236}">
                <a16:creationId xmlns:a16="http://schemas.microsoft.com/office/drawing/2014/main" id="{FDE4F158-2765-9B49-9160-6651D816E3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94532" y="1040183"/>
            <a:ext cx="4154128" cy="37907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275424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7BB0157-D468-884C-815F-1BA7245537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5881" y="182783"/>
            <a:ext cx="6761100" cy="857400"/>
          </a:xfrm>
        </p:spPr>
        <p:txBody>
          <a:bodyPr/>
          <a:lstStyle/>
          <a:p>
            <a:r>
              <a:rPr lang="pt-PT" b="1" dirty="0"/>
              <a:t>Modelo Físico</a:t>
            </a:r>
          </a:p>
        </p:txBody>
      </p:sp>
      <p:sp>
        <p:nvSpPr>
          <p:cNvPr id="3" name="Marcador de Posição do Número do Diapositivo 2">
            <a:extLst>
              <a:ext uri="{FF2B5EF4-FFF2-40B4-BE49-F238E27FC236}">
                <a16:creationId xmlns:a16="http://schemas.microsoft.com/office/drawing/2014/main" id="{3BD613CA-0046-F747-85F1-9BDD97267A0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 smtClean="0"/>
              <a:t>7</a:t>
            </a:fld>
            <a:endParaRPr lang="pt-PT"/>
          </a:p>
        </p:txBody>
      </p:sp>
      <p:pic>
        <p:nvPicPr>
          <p:cNvPr id="6" name="Imagem 5" descr="Uma imagem com texto&#10;&#10;Descrição gerada automaticamente">
            <a:extLst>
              <a:ext uri="{FF2B5EF4-FFF2-40B4-BE49-F238E27FC236}">
                <a16:creationId xmlns:a16="http://schemas.microsoft.com/office/drawing/2014/main" id="{0AC117A3-BA9D-214E-B321-3ACC011339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41544" y="1086549"/>
            <a:ext cx="4038317" cy="38474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856389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7BB0157-D468-884C-815F-1BA7245537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5881" y="182783"/>
            <a:ext cx="6761100" cy="857400"/>
          </a:xfrm>
        </p:spPr>
        <p:txBody>
          <a:bodyPr/>
          <a:lstStyle/>
          <a:p>
            <a:r>
              <a:rPr lang="pt-PT" b="1" dirty="0"/>
              <a:t>Modelo Físico</a:t>
            </a:r>
          </a:p>
        </p:txBody>
      </p:sp>
      <p:sp>
        <p:nvSpPr>
          <p:cNvPr id="3" name="Marcador de Posição do Número do Diapositivo 2">
            <a:extLst>
              <a:ext uri="{FF2B5EF4-FFF2-40B4-BE49-F238E27FC236}">
                <a16:creationId xmlns:a16="http://schemas.microsoft.com/office/drawing/2014/main" id="{3BD613CA-0046-F747-85F1-9BDD97267A0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 smtClean="0"/>
              <a:t>8</a:t>
            </a:fld>
            <a:endParaRPr lang="pt-PT"/>
          </a:p>
        </p:txBody>
      </p:sp>
      <p:pic>
        <p:nvPicPr>
          <p:cNvPr id="6" name="Imagem 5" descr="Uma imagem com texto&#10;&#10;Descrição gerada automaticamente">
            <a:extLst>
              <a:ext uri="{FF2B5EF4-FFF2-40B4-BE49-F238E27FC236}">
                <a16:creationId xmlns:a16="http://schemas.microsoft.com/office/drawing/2014/main" id="{3309DAD7-08C1-3B43-8E24-EACC5AA8CE0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18886" y="1010484"/>
            <a:ext cx="3373603" cy="41033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927021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7BB0157-D468-884C-815F-1BA7245537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5881" y="182783"/>
            <a:ext cx="6761100" cy="857400"/>
          </a:xfrm>
        </p:spPr>
        <p:txBody>
          <a:bodyPr/>
          <a:lstStyle/>
          <a:p>
            <a:r>
              <a:rPr lang="pt-PT" b="1" dirty="0"/>
              <a:t>Modelo Físico</a:t>
            </a:r>
          </a:p>
        </p:txBody>
      </p:sp>
      <p:sp>
        <p:nvSpPr>
          <p:cNvPr id="3" name="Marcador de Posição do Número do Diapositivo 2">
            <a:extLst>
              <a:ext uri="{FF2B5EF4-FFF2-40B4-BE49-F238E27FC236}">
                <a16:creationId xmlns:a16="http://schemas.microsoft.com/office/drawing/2014/main" id="{3BD613CA-0046-F747-85F1-9BDD97267A0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 smtClean="0"/>
              <a:t>9</a:t>
            </a:fld>
            <a:endParaRPr lang="pt-PT"/>
          </a:p>
        </p:txBody>
      </p:sp>
      <p:pic>
        <p:nvPicPr>
          <p:cNvPr id="6" name="Imagem 5" descr="Uma imagem com texto&#10;&#10;Descrição gerada automaticamente">
            <a:extLst>
              <a:ext uri="{FF2B5EF4-FFF2-40B4-BE49-F238E27FC236}">
                <a16:creationId xmlns:a16="http://schemas.microsoft.com/office/drawing/2014/main" id="{E08EC7E1-A7CE-A244-8D8F-3103CBC3E97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95777" y="1209454"/>
            <a:ext cx="4071355" cy="37512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5458868"/>
      </p:ext>
    </p:extLst>
  </p:cSld>
  <p:clrMapOvr>
    <a:masterClrMapping/>
  </p:clrMapOvr>
</p:sld>
</file>

<file path=ppt/theme/theme1.xml><?xml version="1.0" encoding="utf-8"?>
<a:theme xmlns:a="http://schemas.openxmlformats.org/drawingml/2006/main" name="Mowbray template">
  <a:themeElements>
    <a:clrScheme name="Custom 347">
      <a:dk1>
        <a:srgbClr val="003B55"/>
      </a:dk1>
      <a:lt1>
        <a:srgbClr val="FFFFFF"/>
      </a:lt1>
      <a:dk2>
        <a:srgbClr val="0B87A1"/>
      </a:dk2>
      <a:lt2>
        <a:srgbClr val="EEF1EE"/>
      </a:lt2>
      <a:accent1>
        <a:srgbClr val="D3EBD5"/>
      </a:accent1>
      <a:accent2>
        <a:srgbClr val="80BFB7"/>
      </a:accent2>
      <a:accent3>
        <a:srgbClr val="0B87A1"/>
      </a:accent3>
      <a:accent4>
        <a:srgbClr val="01597F"/>
      </a:accent4>
      <a:accent5>
        <a:srgbClr val="003B55"/>
      </a:accent5>
      <a:accent6>
        <a:srgbClr val="001120"/>
      </a:accent6>
      <a:hlink>
        <a:srgbClr val="01597F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50</TotalTime>
  <Words>178</Words>
  <Application>Microsoft Macintosh PowerPoint</Application>
  <PresentationFormat>Apresentação no Ecrã (16:9)</PresentationFormat>
  <Paragraphs>65</Paragraphs>
  <Slides>17</Slides>
  <Notes>1</Notes>
  <HiddenSlides>0</HiddenSlides>
  <MMClips>0</MMClips>
  <ScaleCrop>false</ScaleCrop>
  <HeadingPairs>
    <vt:vector size="6" baseType="variant">
      <vt:variant>
        <vt:lpstr>Tipos de letra usados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dos diapositivos</vt:lpstr>
      </vt:variant>
      <vt:variant>
        <vt:i4>17</vt:i4>
      </vt:variant>
    </vt:vector>
  </HeadingPairs>
  <TitlesOfParts>
    <vt:vector size="21" baseType="lpstr">
      <vt:lpstr>Arial</vt:lpstr>
      <vt:lpstr>Titillium Web Light</vt:lpstr>
      <vt:lpstr>Dosis ExtraLight</vt:lpstr>
      <vt:lpstr>Mowbray template</vt:lpstr>
      <vt:lpstr>Base De Dados 2020/2021</vt:lpstr>
      <vt:lpstr>Contextualização    Análise da Viabilidade do Projeto</vt:lpstr>
      <vt:lpstr>Levantamento e Análise de Requisitos</vt:lpstr>
      <vt:lpstr>Modelo Concetual</vt:lpstr>
      <vt:lpstr>Modelo Lógico</vt:lpstr>
      <vt:lpstr>Modelo Físico</vt:lpstr>
      <vt:lpstr>Modelo Físico</vt:lpstr>
      <vt:lpstr>Modelo Físico</vt:lpstr>
      <vt:lpstr>Modelo Físico</vt:lpstr>
      <vt:lpstr>Modelo Físico</vt:lpstr>
      <vt:lpstr>Interrogações do Utilizador em SQL</vt:lpstr>
      <vt:lpstr>Interrogações do Utilizador em SQL</vt:lpstr>
      <vt:lpstr>Interrogações do Utilizador em SQL</vt:lpstr>
      <vt:lpstr>Views</vt:lpstr>
      <vt:lpstr>Views</vt:lpstr>
      <vt:lpstr>Triggers</vt:lpstr>
      <vt:lpstr>Conclusão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Base De Dados 2020/2021</dc:title>
  <cp:lastModifiedBy>Pedro Miguel de Soveral Pacheco Barbosa</cp:lastModifiedBy>
  <cp:revision>6</cp:revision>
  <dcterms:modified xsi:type="dcterms:W3CDTF">2021-01-24T20:24:11Z</dcterms:modified>
</cp:coreProperties>
</file>